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4"/>
    <p:sldMasterId id="2147483837" r:id="rId5"/>
  </p:sldMasterIdLst>
  <p:notesMasterIdLst>
    <p:notesMasterId r:id="rId37"/>
  </p:notesMasterIdLst>
  <p:handoutMasterIdLst>
    <p:handoutMasterId r:id="rId38"/>
  </p:handoutMasterIdLst>
  <p:sldIdLst>
    <p:sldId id="6760" r:id="rId6"/>
    <p:sldId id="6792" r:id="rId7"/>
    <p:sldId id="623" r:id="rId8"/>
    <p:sldId id="6800" r:id="rId9"/>
    <p:sldId id="2466" r:id="rId10"/>
    <p:sldId id="257" r:id="rId11"/>
    <p:sldId id="624" r:id="rId12"/>
    <p:sldId id="2441" r:id="rId13"/>
    <p:sldId id="2444" r:id="rId14"/>
    <p:sldId id="6813" r:id="rId15"/>
    <p:sldId id="6789" r:id="rId16"/>
    <p:sldId id="6791" r:id="rId17"/>
    <p:sldId id="6799" r:id="rId18"/>
    <p:sldId id="6796" r:id="rId19"/>
    <p:sldId id="6801" r:id="rId20"/>
    <p:sldId id="6802" r:id="rId21"/>
    <p:sldId id="6803" r:id="rId22"/>
    <p:sldId id="6797" r:id="rId23"/>
    <p:sldId id="6804" r:id="rId24"/>
    <p:sldId id="6805" r:id="rId25"/>
    <p:sldId id="6806" r:id="rId26"/>
    <p:sldId id="6807" r:id="rId27"/>
    <p:sldId id="6808" r:id="rId28"/>
    <p:sldId id="6809" r:id="rId29"/>
    <p:sldId id="6814" r:id="rId30"/>
    <p:sldId id="6815" r:id="rId31"/>
    <p:sldId id="6816" r:id="rId32"/>
    <p:sldId id="6810" r:id="rId33"/>
    <p:sldId id="6811" r:id="rId34"/>
    <p:sldId id="6812" r:id="rId35"/>
    <p:sldId id="676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EAD3"/>
    <a:srgbClr val="FFEEE7"/>
    <a:srgbClr val="FFEAE1"/>
    <a:srgbClr val="FFFFBD"/>
    <a:srgbClr val="FFFFEB"/>
    <a:srgbClr val="FFFFA7"/>
    <a:srgbClr val="F2FFE3"/>
    <a:srgbClr val="FFE5FD"/>
    <a:srgbClr val="FCE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58A07D-053D-42EA-B431-19C28892CE2E}" v="305" dt="2026-09-23T06:00:02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034" autoAdjust="0"/>
    <p:restoredTop sz="72934" autoAdjust="0"/>
  </p:normalViewPr>
  <p:slideViewPr>
    <p:cSldViewPr snapToGrid="0">
      <p:cViewPr>
        <p:scale>
          <a:sx n="25" d="100"/>
          <a:sy n="25" d="100"/>
        </p:scale>
        <p:origin x="162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eko takayama" userId="8c13f2714cfa70a1" providerId="LiveId" clId="{19013FBF-88E5-4030-AE60-34DEB58509ED}"/>
    <pc:docChg chg="undo redo custSel addSld delSld modSld sldOrd delMainMaster modMainMaster">
      <pc:chgData name="rieko takayama" userId="8c13f2714cfa70a1" providerId="LiveId" clId="{19013FBF-88E5-4030-AE60-34DEB58509ED}" dt="2026-09-23T06:00:02.057" v="9257" actId="20577"/>
      <pc:docMkLst>
        <pc:docMk/>
      </pc:docMkLst>
      <pc:sldChg chg="addSp delSp modSp add mod setBg">
        <pc:chgData name="rieko takayama" userId="8c13f2714cfa70a1" providerId="LiveId" clId="{19013FBF-88E5-4030-AE60-34DEB58509ED}" dt="2026-09-23T04:42:24.615" v="9079" actId="478"/>
        <pc:sldMkLst>
          <pc:docMk/>
          <pc:sldMk cId="1020636703" sldId="257"/>
        </pc:sldMkLst>
        <pc:spChg chg="mod">
          <ac:chgData name="rieko takayama" userId="8c13f2714cfa70a1" providerId="LiveId" clId="{19013FBF-88E5-4030-AE60-34DEB58509ED}" dt="2026-09-23T00:08:34.744" v="6566" actId="1036"/>
          <ac:spMkLst>
            <pc:docMk/>
            <pc:sldMk cId="1020636703" sldId="257"/>
            <ac:spMk id="4" creationId="{00000000-0000-0000-0000-000000000000}"/>
          </ac:spMkLst>
        </pc:spChg>
        <pc:spChg chg="del">
          <ac:chgData name="rieko takayama" userId="8c13f2714cfa70a1" providerId="LiveId" clId="{19013FBF-88E5-4030-AE60-34DEB58509ED}" dt="2026-09-22T12:44:05.742" v="5574" actId="478"/>
          <ac:spMkLst>
            <pc:docMk/>
            <pc:sldMk cId="1020636703" sldId="257"/>
            <ac:spMk id="18" creationId="{99267414-C32D-40FE-972B-255FF1A8576C}"/>
          </ac:spMkLst>
        </pc:spChg>
        <pc:spChg chg="del">
          <ac:chgData name="rieko takayama" userId="8c13f2714cfa70a1" providerId="LiveId" clId="{19013FBF-88E5-4030-AE60-34DEB58509ED}" dt="2026-09-22T12:39:48.840" v="5546" actId="478"/>
          <ac:spMkLst>
            <pc:docMk/>
            <pc:sldMk cId="1020636703" sldId="257"/>
            <ac:spMk id="19" creationId="{2448265B-D934-4BC5-8F2B-2322214922F8}"/>
          </ac:spMkLst>
        </pc:spChg>
        <pc:spChg chg="del mod">
          <ac:chgData name="rieko takayama" userId="8c13f2714cfa70a1" providerId="LiveId" clId="{19013FBF-88E5-4030-AE60-34DEB58509ED}" dt="2026-09-22T12:37:53.315" v="5525" actId="478"/>
          <ac:spMkLst>
            <pc:docMk/>
            <pc:sldMk cId="1020636703" sldId="257"/>
            <ac:spMk id="20" creationId="{F29B8C93-9BD8-4437-9379-8B7C1D9398C3}"/>
          </ac:spMkLst>
        </pc:spChg>
        <pc:spChg chg="del mod">
          <ac:chgData name="rieko takayama" userId="8c13f2714cfa70a1" providerId="LiveId" clId="{19013FBF-88E5-4030-AE60-34DEB58509ED}" dt="2026-09-22T12:39:41.427" v="5544" actId="478"/>
          <ac:spMkLst>
            <pc:docMk/>
            <pc:sldMk cId="1020636703" sldId="257"/>
            <ac:spMk id="21" creationId="{11D56577-55A5-4AC0-A86E-107F2E113581}"/>
          </ac:spMkLst>
        </pc:spChg>
        <pc:spChg chg="del">
          <ac:chgData name="rieko takayama" userId="8c13f2714cfa70a1" providerId="LiveId" clId="{19013FBF-88E5-4030-AE60-34DEB58509ED}" dt="2026-09-22T12:44:43.808" v="5579" actId="478"/>
          <ac:spMkLst>
            <pc:docMk/>
            <pc:sldMk cId="1020636703" sldId="257"/>
            <ac:spMk id="22" creationId="{821682DD-5C22-4B97-83AE-86C7996FB90B}"/>
          </ac:spMkLst>
        </pc:spChg>
        <pc:spChg chg="del mod">
          <ac:chgData name="rieko takayama" userId="8c13f2714cfa70a1" providerId="LiveId" clId="{19013FBF-88E5-4030-AE60-34DEB58509ED}" dt="2026-09-22T12:43:16.603" v="5567" actId="478"/>
          <ac:spMkLst>
            <pc:docMk/>
            <pc:sldMk cId="1020636703" sldId="257"/>
            <ac:spMk id="23" creationId="{27D54CB4-0066-4140-96B8-95930CD77276}"/>
          </ac:spMkLst>
        </pc:spChg>
        <pc:spChg chg="del">
          <ac:chgData name="rieko takayama" userId="8c13f2714cfa70a1" providerId="LiveId" clId="{19013FBF-88E5-4030-AE60-34DEB58509ED}" dt="2026-09-22T12:44:46.896" v="5580" actId="478"/>
          <ac:spMkLst>
            <pc:docMk/>
            <pc:sldMk cId="1020636703" sldId="257"/>
            <ac:spMk id="24" creationId="{128E41E6-B0BF-44BC-98F9-F8F486ABC7F1}"/>
          </ac:spMkLst>
        </pc:spChg>
        <pc:spChg chg="del">
          <ac:chgData name="rieko takayama" userId="8c13f2714cfa70a1" providerId="LiveId" clId="{19013FBF-88E5-4030-AE60-34DEB58509ED}" dt="2026-09-22T12:40:28.927" v="5552" actId="478"/>
          <ac:spMkLst>
            <pc:docMk/>
            <pc:sldMk cId="1020636703" sldId="257"/>
            <ac:spMk id="25" creationId="{BDCA2203-78D4-4184-A8B1-8D6E3C28C889}"/>
          </ac:spMkLst>
        </pc:spChg>
        <pc:spChg chg="del mod">
          <ac:chgData name="rieko takayama" userId="8c13f2714cfa70a1" providerId="LiveId" clId="{19013FBF-88E5-4030-AE60-34DEB58509ED}" dt="2026-09-23T04:42:23.007" v="9078" actId="478"/>
          <ac:spMkLst>
            <pc:docMk/>
            <pc:sldMk cId="1020636703" sldId="257"/>
            <ac:spMk id="26" creationId="{E306DAE2-9434-42D9-B876-2B856348AD4A}"/>
          </ac:spMkLst>
        </pc:spChg>
        <pc:spChg chg="del">
          <ac:chgData name="rieko takayama" userId="8c13f2714cfa70a1" providerId="LiveId" clId="{19013FBF-88E5-4030-AE60-34DEB58509ED}" dt="2026-09-22T12:46:21.882" v="5591" actId="478"/>
          <ac:spMkLst>
            <pc:docMk/>
            <pc:sldMk cId="1020636703" sldId="257"/>
            <ac:spMk id="28" creationId="{758C1A8A-DB3C-4362-B041-C35C08C0195F}"/>
          </ac:spMkLst>
        </pc:spChg>
        <pc:spChg chg="del">
          <ac:chgData name="rieko takayama" userId="8c13f2714cfa70a1" providerId="LiveId" clId="{19013FBF-88E5-4030-AE60-34DEB58509ED}" dt="2026-09-22T12:44:50.528" v="5581" actId="478"/>
          <ac:spMkLst>
            <pc:docMk/>
            <pc:sldMk cId="1020636703" sldId="257"/>
            <ac:spMk id="30" creationId="{DC6E30C7-762E-4337-B852-3A7938FA969D}"/>
          </ac:spMkLst>
        </pc:spChg>
        <pc:spChg chg="del">
          <ac:chgData name="rieko takayama" userId="8c13f2714cfa70a1" providerId="LiveId" clId="{19013FBF-88E5-4030-AE60-34DEB58509ED}" dt="2026-09-22T12:35:10.334" v="5453" actId="478"/>
          <ac:spMkLst>
            <pc:docMk/>
            <pc:sldMk cId="1020636703" sldId="257"/>
            <ac:spMk id="31" creationId="{DF0C271F-C24A-4E69-9D4E-298D827B8460}"/>
          </ac:spMkLst>
        </pc:spChg>
        <pc:spChg chg="mod ord">
          <ac:chgData name="rieko takayama" userId="8c13f2714cfa70a1" providerId="LiveId" clId="{19013FBF-88E5-4030-AE60-34DEB58509ED}" dt="2026-09-22T13:30:45.079" v="5990" actId="167"/>
          <ac:spMkLst>
            <pc:docMk/>
            <pc:sldMk cId="1020636703" sldId="257"/>
            <ac:spMk id="32" creationId="{0E26D681-9D60-4729-9BAF-8F1BC982F3C1}"/>
          </ac:spMkLst>
        </pc:spChg>
        <pc:spChg chg="mod ord">
          <ac:chgData name="rieko takayama" userId="8c13f2714cfa70a1" providerId="LiveId" clId="{19013FBF-88E5-4030-AE60-34DEB58509ED}" dt="2026-09-22T13:30:55.359" v="5991" actId="171"/>
          <ac:spMkLst>
            <pc:docMk/>
            <pc:sldMk cId="1020636703" sldId="257"/>
            <ac:spMk id="33" creationId="{EFD3B067-A626-42D5-A3BC-823CE088FD62}"/>
          </ac:spMkLst>
        </pc:spChg>
        <pc:spChg chg="add mod">
          <ac:chgData name="rieko takayama" userId="8c13f2714cfa70a1" providerId="LiveId" clId="{19013FBF-88E5-4030-AE60-34DEB58509ED}" dt="2026-09-22T13:10:37.847" v="5873" actId="1076"/>
          <ac:spMkLst>
            <pc:docMk/>
            <pc:sldMk cId="1020636703" sldId="257"/>
            <ac:spMk id="37" creationId="{CCFED814-B0C2-5CC4-72C4-DBACC024C2DD}"/>
          </ac:spMkLst>
        </pc:spChg>
        <pc:spChg chg="add mod">
          <ac:chgData name="rieko takayama" userId="8c13f2714cfa70a1" providerId="LiveId" clId="{19013FBF-88E5-4030-AE60-34DEB58509ED}" dt="2026-09-22T13:31:15.253" v="5992" actId="1076"/>
          <ac:spMkLst>
            <pc:docMk/>
            <pc:sldMk cId="1020636703" sldId="257"/>
            <ac:spMk id="40" creationId="{93A9058F-8267-F2E6-65F4-ABAA2D5C1612}"/>
          </ac:spMkLst>
        </pc:spChg>
        <pc:spChg chg="add mod ord">
          <ac:chgData name="rieko takayama" userId="8c13f2714cfa70a1" providerId="LiveId" clId="{19013FBF-88E5-4030-AE60-34DEB58509ED}" dt="2026-09-22T13:34:50.623" v="6028" actId="1076"/>
          <ac:spMkLst>
            <pc:docMk/>
            <pc:sldMk cId="1020636703" sldId="257"/>
            <ac:spMk id="43" creationId="{9875FBD5-319B-B638-A57D-931DD27460AF}"/>
          </ac:spMkLst>
        </pc:spChg>
        <pc:spChg chg="add del mod">
          <ac:chgData name="rieko takayama" userId="8c13f2714cfa70a1" providerId="LiveId" clId="{19013FBF-88E5-4030-AE60-34DEB58509ED}" dt="2026-09-22T13:24:22.062" v="5950" actId="478"/>
          <ac:spMkLst>
            <pc:docMk/>
            <pc:sldMk cId="1020636703" sldId="257"/>
            <ac:spMk id="45" creationId="{81509310-3AF3-50BC-E43B-2C0C4A5A6BBF}"/>
          </ac:spMkLst>
        </pc:spChg>
        <pc:spChg chg="add del mod">
          <ac:chgData name="rieko takayama" userId="8c13f2714cfa70a1" providerId="LiveId" clId="{19013FBF-88E5-4030-AE60-34DEB58509ED}" dt="2026-09-22T13:28:25.692" v="5970" actId="478"/>
          <ac:spMkLst>
            <pc:docMk/>
            <pc:sldMk cId="1020636703" sldId="257"/>
            <ac:spMk id="46" creationId="{6E53365B-51A4-B55B-36CD-A701D30DA064}"/>
          </ac:spMkLst>
        </pc:spChg>
        <pc:spChg chg="add del mod">
          <ac:chgData name="rieko takayama" userId="8c13f2714cfa70a1" providerId="LiveId" clId="{19013FBF-88E5-4030-AE60-34DEB58509ED}" dt="2026-09-22T13:29:38.398" v="5979" actId="478"/>
          <ac:spMkLst>
            <pc:docMk/>
            <pc:sldMk cId="1020636703" sldId="257"/>
            <ac:spMk id="52" creationId="{FF33F093-96B2-B2C1-29A3-3B6EF64780B2}"/>
          </ac:spMkLst>
        </pc:spChg>
        <pc:spChg chg="add del mod">
          <ac:chgData name="rieko takayama" userId="8c13f2714cfa70a1" providerId="LiveId" clId="{19013FBF-88E5-4030-AE60-34DEB58509ED}" dt="2026-09-22T13:31:53.605" v="6001" actId="478"/>
          <ac:spMkLst>
            <pc:docMk/>
            <pc:sldMk cId="1020636703" sldId="257"/>
            <ac:spMk id="53" creationId="{79A1A7A1-C62C-718A-E2E8-D24820753C2A}"/>
          </ac:spMkLst>
        </pc:spChg>
        <pc:spChg chg="add mod">
          <ac:chgData name="rieko takayama" userId="8c13f2714cfa70a1" providerId="LiveId" clId="{19013FBF-88E5-4030-AE60-34DEB58509ED}" dt="2026-09-22T13:11:11.092" v="5884" actId="1076"/>
          <ac:spMkLst>
            <pc:docMk/>
            <pc:sldMk cId="1020636703" sldId="257"/>
            <ac:spMk id="59" creationId="{038F0C00-CFCE-D8D8-F8D8-2BD82B41292C}"/>
          </ac:spMkLst>
        </pc:spChg>
        <pc:spChg chg="mod">
          <ac:chgData name="rieko takayama" userId="8c13f2714cfa70a1" providerId="LiveId" clId="{19013FBF-88E5-4030-AE60-34DEB58509ED}" dt="2026-09-22T13:08:02.186" v="5849" actId="1076"/>
          <ac:spMkLst>
            <pc:docMk/>
            <pc:sldMk cId="1020636703" sldId="257"/>
            <ac:spMk id="71" creationId="{4B1786F3-631A-4BEE-8323-68AB581BC49E}"/>
          </ac:spMkLst>
        </pc:spChg>
        <pc:spChg chg="mod">
          <ac:chgData name="rieko takayama" userId="8c13f2714cfa70a1" providerId="LiveId" clId="{19013FBF-88E5-4030-AE60-34DEB58509ED}" dt="2026-09-22T13:35:16.406" v="6033" actId="1076"/>
          <ac:spMkLst>
            <pc:docMk/>
            <pc:sldMk cId="1020636703" sldId="257"/>
            <ac:spMk id="72" creationId="{E95005B3-E7A9-43A7-9097-E5C0B12D0AF3}"/>
          </ac:spMkLst>
        </pc:spChg>
        <pc:spChg chg="mod">
          <ac:chgData name="rieko takayama" userId="8c13f2714cfa70a1" providerId="LiveId" clId="{19013FBF-88E5-4030-AE60-34DEB58509ED}" dt="2026-09-22T13:31:30.855" v="5996" actId="1076"/>
          <ac:spMkLst>
            <pc:docMk/>
            <pc:sldMk cId="1020636703" sldId="257"/>
            <ac:spMk id="73" creationId="{D13F3AC2-C134-452A-A575-2AEDD5FDD44A}"/>
          </ac:spMkLst>
        </pc:spChg>
        <pc:spChg chg="mod">
          <ac:chgData name="rieko takayama" userId="8c13f2714cfa70a1" providerId="LiveId" clId="{19013FBF-88E5-4030-AE60-34DEB58509ED}" dt="2026-09-22T13:33:58.520" v="6018" actId="1076"/>
          <ac:spMkLst>
            <pc:docMk/>
            <pc:sldMk cId="1020636703" sldId="257"/>
            <ac:spMk id="74" creationId="{F74C5EF9-9647-43F7-B54F-97E136BDC2F4}"/>
          </ac:spMkLst>
        </pc:spChg>
        <pc:spChg chg="mod">
          <ac:chgData name="rieko takayama" userId="8c13f2714cfa70a1" providerId="LiveId" clId="{19013FBF-88E5-4030-AE60-34DEB58509ED}" dt="2026-09-22T12:35:42.016" v="5458" actId="1076"/>
          <ac:spMkLst>
            <pc:docMk/>
            <pc:sldMk cId="1020636703" sldId="257"/>
            <ac:spMk id="75" creationId="{B6143EC5-1312-45C8-8A63-08B7FD81AEEC}"/>
          </ac:spMkLst>
        </pc:spChg>
        <pc:spChg chg="del mod ord">
          <ac:chgData name="rieko takayama" userId="8c13f2714cfa70a1" providerId="LiveId" clId="{19013FBF-88E5-4030-AE60-34DEB58509ED}" dt="2026-09-22T13:24:24.502" v="5952" actId="478"/>
          <ac:spMkLst>
            <pc:docMk/>
            <pc:sldMk cId="1020636703" sldId="257"/>
            <ac:spMk id="77" creationId="{D8B7D5AE-8D15-48A8-BF79-863756AB2273}"/>
          </ac:spMkLst>
        </pc:spChg>
        <pc:spChg chg="del mod ord">
          <ac:chgData name="rieko takayama" userId="8c13f2714cfa70a1" providerId="LiveId" clId="{19013FBF-88E5-4030-AE60-34DEB58509ED}" dt="2026-09-22T13:28:24.360" v="5969" actId="478"/>
          <ac:spMkLst>
            <pc:docMk/>
            <pc:sldMk cId="1020636703" sldId="257"/>
            <ac:spMk id="78" creationId="{A4F69744-BE77-4CA9-862A-54E574EE8336}"/>
          </ac:spMkLst>
        </pc:spChg>
        <pc:spChg chg="del mod ord">
          <ac:chgData name="rieko takayama" userId="8c13f2714cfa70a1" providerId="LiveId" clId="{19013FBF-88E5-4030-AE60-34DEB58509ED}" dt="2026-09-22T13:29:33.555" v="5978" actId="478"/>
          <ac:spMkLst>
            <pc:docMk/>
            <pc:sldMk cId="1020636703" sldId="257"/>
            <ac:spMk id="79" creationId="{99530F13-2430-4DB9-9637-7708CFDD87D8}"/>
          </ac:spMkLst>
        </pc:spChg>
        <pc:spChg chg="del mod ord">
          <ac:chgData name="rieko takayama" userId="8c13f2714cfa70a1" providerId="LiveId" clId="{19013FBF-88E5-4030-AE60-34DEB58509ED}" dt="2026-09-22T13:31:50.333" v="6000" actId="478"/>
          <ac:spMkLst>
            <pc:docMk/>
            <pc:sldMk cId="1020636703" sldId="257"/>
            <ac:spMk id="80" creationId="{9CD1768A-EC26-4C6A-A57C-E2300589049F}"/>
          </ac:spMkLst>
        </pc:spChg>
        <pc:spChg chg="del mod">
          <ac:chgData name="rieko takayama" userId="8c13f2714cfa70a1" providerId="LiveId" clId="{19013FBF-88E5-4030-AE60-34DEB58509ED}" dt="2026-09-23T04:42:21.357" v="9077" actId="478"/>
          <ac:spMkLst>
            <pc:docMk/>
            <pc:sldMk cId="1020636703" sldId="257"/>
            <ac:spMk id="81" creationId="{44864D6A-CDDD-4D60-8619-C1AD786F3FBA}"/>
          </ac:spMkLst>
        </pc:spChg>
        <pc:spChg chg="add del">
          <ac:chgData name="rieko takayama" userId="8c13f2714cfa70a1" providerId="LiveId" clId="{19013FBF-88E5-4030-AE60-34DEB58509ED}" dt="2026-09-22T13:32:17.769" v="6003" actId="478"/>
          <ac:spMkLst>
            <pc:docMk/>
            <pc:sldMk cId="1020636703" sldId="257"/>
            <ac:spMk id="89" creationId="{45AE06A2-D6D4-8C4F-9030-17A0A31645AB}"/>
          </ac:spMkLst>
        </pc:spChg>
        <pc:spChg chg="add mod ord">
          <ac:chgData name="rieko takayama" userId="8c13f2714cfa70a1" providerId="LiveId" clId="{19013FBF-88E5-4030-AE60-34DEB58509ED}" dt="2026-09-22T13:39:05.599" v="6050" actId="14100"/>
          <ac:spMkLst>
            <pc:docMk/>
            <pc:sldMk cId="1020636703" sldId="257"/>
            <ac:spMk id="98" creationId="{EBBBEE69-6209-3F53-FC04-8ADD748F2D90}"/>
          </ac:spMkLst>
        </pc:spChg>
        <pc:spChg chg="add mod">
          <ac:chgData name="rieko takayama" userId="8c13f2714cfa70a1" providerId="LiveId" clId="{19013FBF-88E5-4030-AE60-34DEB58509ED}" dt="2026-09-23T02:58:35.475" v="8516" actId="1076"/>
          <ac:spMkLst>
            <pc:docMk/>
            <pc:sldMk cId="1020636703" sldId="257"/>
            <ac:spMk id="100" creationId="{BEF9BE7A-1D1C-9102-B7C6-F992A6E45C4B}"/>
          </ac:spMkLst>
        </pc:spChg>
        <pc:spChg chg="del mod">
          <ac:chgData name="rieko takayama" userId="8c13f2714cfa70a1" providerId="LiveId" clId="{19013FBF-88E5-4030-AE60-34DEB58509ED}" dt="2026-09-22T13:04:37.637" v="5765" actId="478"/>
          <ac:spMkLst>
            <pc:docMk/>
            <pc:sldMk cId="1020636703" sldId="257"/>
            <ac:spMk id="107" creationId="{DA5F6E6D-A9ED-471F-B5D3-C84B84665067}"/>
          </ac:spMkLst>
        </pc:spChg>
        <pc:spChg chg="del">
          <ac:chgData name="rieko takayama" userId="8c13f2714cfa70a1" providerId="LiveId" clId="{19013FBF-88E5-4030-AE60-34DEB58509ED}" dt="2026-09-22T12:40:08.047" v="5548" actId="478"/>
          <ac:spMkLst>
            <pc:docMk/>
            <pc:sldMk cId="1020636703" sldId="257"/>
            <ac:spMk id="108" creationId="{3D4169F2-589F-4BCC-9E24-FF0760B9A064}"/>
          </ac:spMkLst>
        </pc:spChg>
        <pc:spChg chg="del">
          <ac:chgData name="rieko takayama" userId="8c13f2714cfa70a1" providerId="LiveId" clId="{19013FBF-88E5-4030-AE60-34DEB58509ED}" dt="2026-09-22T12:39:43.583" v="5545" actId="478"/>
          <ac:spMkLst>
            <pc:docMk/>
            <pc:sldMk cId="1020636703" sldId="257"/>
            <ac:spMk id="109" creationId="{2E67447B-A1BE-4C7F-841C-1D52C3E335AD}"/>
          </ac:spMkLst>
        </pc:spChg>
        <pc:spChg chg="mod">
          <ac:chgData name="rieko takayama" userId="8c13f2714cfa70a1" providerId="LiveId" clId="{19013FBF-88E5-4030-AE60-34DEB58509ED}" dt="2026-09-22T13:35:21.547" v="6034" actId="1076"/>
          <ac:spMkLst>
            <pc:docMk/>
            <pc:sldMk cId="1020636703" sldId="257"/>
            <ac:spMk id="110" creationId="{8547C6B6-4C5C-4A9B-97B5-B9DAA62B6507}"/>
          </ac:spMkLst>
        </pc:spChg>
        <pc:spChg chg="del">
          <ac:chgData name="rieko takayama" userId="8c13f2714cfa70a1" providerId="LiveId" clId="{19013FBF-88E5-4030-AE60-34DEB58509ED}" dt="2026-09-22T12:37:56.699" v="5526" actId="478"/>
          <ac:spMkLst>
            <pc:docMk/>
            <pc:sldMk cId="1020636703" sldId="257"/>
            <ac:spMk id="111" creationId="{53B8C8A1-B8C7-423C-89FE-51E9ECFCB75D}"/>
          </ac:spMkLst>
        </pc:spChg>
        <pc:spChg chg="del">
          <ac:chgData name="rieko takayama" userId="8c13f2714cfa70a1" providerId="LiveId" clId="{19013FBF-88E5-4030-AE60-34DEB58509ED}" dt="2026-09-22T12:41:01.553" v="5557" actId="478"/>
          <ac:spMkLst>
            <pc:docMk/>
            <pc:sldMk cId="1020636703" sldId="257"/>
            <ac:spMk id="119" creationId="{8A0D58C4-E3D8-4575-8BF0-37F45BB95AE4}"/>
          </ac:spMkLst>
        </pc:spChg>
        <pc:spChg chg="del">
          <ac:chgData name="rieko takayama" userId="8c13f2714cfa70a1" providerId="LiveId" clId="{19013FBF-88E5-4030-AE60-34DEB58509ED}" dt="2026-09-22T12:36:24.312" v="5466" actId="478"/>
          <ac:spMkLst>
            <pc:docMk/>
            <pc:sldMk cId="1020636703" sldId="257"/>
            <ac:spMk id="133" creationId="{C772BBE7-C6D8-4BF9-BA45-DC3C6BC93DE2}"/>
          </ac:spMkLst>
        </pc:spChg>
        <pc:spChg chg="del mod">
          <ac:chgData name="rieko takayama" userId="8c13f2714cfa70a1" providerId="LiveId" clId="{19013FBF-88E5-4030-AE60-34DEB58509ED}" dt="2026-09-22T12:41:49.264" v="5563" actId="478"/>
          <ac:spMkLst>
            <pc:docMk/>
            <pc:sldMk cId="1020636703" sldId="257"/>
            <ac:spMk id="134" creationId="{716F090E-A9F1-4775-801C-A297BCFA7C8F}"/>
          </ac:spMkLst>
        </pc:spChg>
        <pc:picChg chg="del">
          <ac:chgData name="rieko takayama" userId="8c13f2714cfa70a1" providerId="LiveId" clId="{19013FBF-88E5-4030-AE60-34DEB58509ED}" dt="2026-09-22T12:40:31.244" v="5553" actId="478"/>
          <ac:picMkLst>
            <pc:docMk/>
            <pc:sldMk cId="1020636703" sldId="257"/>
            <ac:picMk id="61" creationId="{A9876A92-3526-4DF7-9FC0-8126BB1AB7A2}"/>
          </ac:picMkLst>
        </pc:picChg>
        <pc:picChg chg="del">
          <ac:chgData name="rieko takayama" userId="8c13f2714cfa70a1" providerId="LiveId" clId="{19013FBF-88E5-4030-AE60-34DEB58509ED}" dt="2026-09-22T12:33:22.912" v="5441" actId="478"/>
          <ac:picMkLst>
            <pc:docMk/>
            <pc:sldMk cId="1020636703" sldId="257"/>
            <ac:picMk id="62" creationId="{12EDC4B6-81AB-4D32-995C-F037D579E5C3}"/>
          </ac:picMkLst>
        </pc:picChg>
        <pc:picChg chg="del mod">
          <ac:chgData name="rieko takayama" userId="8c13f2714cfa70a1" providerId="LiveId" clId="{19013FBF-88E5-4030-AE60-34DEB58509ED}" dt="2026-09-22T12:44:37.979" v="5578" actId="478"/>
          <ac:picMkLst>
            <pc:docMk/>
            <pc:sldMk cId="1020636703" sldId="257"/>
            <ac:picMk id="66" creationId="{007B2302-AD72-4EAC-AEC0-435DCDB24AA6}"/>
          </ac:picMkLst>
        </pc:picChg>
        <pc:picChg chg="del mod">
          <ac:chgData name="rieko takayama" userId="8c13f2714cfa70a1" providerId="LiveId" clId="{19013FBF-88E5-4030-AE60-34DEB58509ED}" dt="2026-09-22T12:43:57.711" v="5573" actId="478"/>
          <ac:picMkLst>
            <pc:docMk/>
            <pc:sldMk cId="1020636703" sldId="257"/>
            <ac:picMk id="68" creationId="{32DF3820-446F-414C-B6F3-A01CADD66666}"/>
          </ac:picMkLst>
        </pc:picChg>
        <pc:picChg chg="del mod">
          <ac:chgData name="rieko takayama" userId="8c13f2714cfa70a1" providerId="LiveId" clId="{19013FBF-88E5-4030-AE60-34DEB58509ED}" dt="2026-09-22T12:44:52.192" v="5582" actId="478"/>
          <ac:picMkLst>
            <pc:docMk/>
            <pc:sldMk cId="1020636703" sldId="257"/>
            <ac:picMk id="69" creationId="{4DC7ECF1-1B8F-4313-92C3-52C9D0C4A629}"/>
          </ac:picMkLst>
        </pc:picChg>
        <pc:picChg chg="add del mod modCrop">
          <ac:chgData name="rieko takayama" userId="8c13f2714cfa70a1" providerId="LiveId" clId="{19013FBF-88E5-4030-AE60-34DEB58509ED}" dt="2026-09-22T13:24:23.491" v="5951" actId="478"/>
          <ac:picMkLst>
            <pc:docMk/>
            <pc:sldMk cId="1020636703" sldId="257"/>
            <ac:picMk id="70" creationId="{8B1A88CA-B083-0D1D-DDD9-5FFCD2D2F331}"/>
          </ac:picMkLst>
        </pc:picChg>
        <pc:picChg chg="del mod">
          <ac:chgData name="rieko takayama" userId="8c13f2714cfa70a1" providerId="LiveId" clId="{19013FBF-88E5-4030-AE60-34DEB58509ED}" dt="2026-09-22T12:44:54.072" v="5583" actId="478"/>
          <ac:picMkLst>
            <pc:docMk/>
            <pc:sldMk cId="1020636703" sldId="257"/>
            <ac:picMk id="76" creationId="{5724F535-05DD-4582-83D7-3DDEC981BD47}"/>
          </ac:picMkLst>
        </pc:picChg>
        <pc:picChg chg="add mod ord">
          <ac:chgData name="rieko takayama" userId="8c13f2714cfa70a1" providerId="LiveId" clId="{19013FBF-88E5-4030-AE60-34DEB58509ED}" dt="2026-09-22T13:28:45.367" v="5975" actId="1076"/>
          <ac:picMkLst>
            <pc:docMk/>
            <pc:sldMk cId="1020636703" sldId="257"/>
            <ac:picMk id="83" creationId="{DF8CBD74-40CD-F4DC-0D21-2FDC087EE343}"/>
          </ac:picMkLst>
        </pc:picChg>
        <pc:picChg chg="add mod ord modCrop">
          <ac:chgData name="rieko takayama" userId="8c13f2714cfa70a1" providerId="LiveId" clId="{19013FBF-88E5-4030-AE60-34DEB58509ED}" dt="2026-09-23T02:58:06.526" v="8509" actId="14100"/>
          <ac:picMkLst>
            <pc:docMk/>
            <pc:sldMk cId="1020636703" sldId="257"/>
            <ac:picMk id="85" creationId="{AAE309FD-0DFA-24DD-1F2B-1E717AA5C135}"/>
          </ac:picMkLst>
        </pc:picChg>
        <pc:picChg chg="add mod ord modCrop">
          <ac:chgData name="rieko takayama" userId="8c13f2714cfa70a1" providerId="LiveId" clId="{19013FBF-88E5-4030-AE60-34DEB58509ED}" dt="2026-09-22T13:39:14.653" v="6051" actId="14100"/>
          <ac:picMkLst>
            <pc:docMk/>
            <pc:sldMk cId="1020636703" sldId="257"/>
            <ac:picMk id="87" creationId="{4A8E6BA1-748A-D003-180F-431A4834A455}"/>
          </ac:picMkLst>
        </pc:picChg>
        <pc:picChg chg="add mod modCrop">
          <ac:chgData name="rieko takayama" userId="8c13f2714cfa70a1" providerId="LiveId" clId="{19013FBF-88E5-4030-AE60-34DEB58509ED}" dt="2026-09-22T13:34:41.443" v="6026" actId="14100"/>
          <ac:picMkLst>
            <pc:docMk/>
            <pc:sldMk cId="1020636703" sldId="257"/>
            <ac:picMk id="90" creationId="{CEEB603B-9E58-0F4B-B1DD-A20663AAE119}"/>
          </ac:picMkLst>
        </pc:picChg>
        <pc:picChg chg="del mod">
          <ac:chgData name="rieko takayama" userId="8c13f2714cfa70a1" providerId="LiveId" clId="{19013FBF-88E5-4030-AE60-34DEB58509ED}" dt="2026-09-23T04:42:24.615" v="9079" actId="478"/>
          <ac:picMkLst>
            <pc:docMk/>
            <pc:sldMk cId="1020636703" sldId="257"/>
            <ac:picMk id="138" creationId="{712CA1E6-782B-42EB-A174-22B38D09835E}"/>
          </ac:picMkLst>
        </pc:picChg>
        <pc:cxnChg chg="mod">
          <ac:chgData name="rieko takayama" userId="8c13f2714cfa70a1" providerId="LiveId" clId="{19013FBF-88E5-4030-AE60-34DEB58509ED}" dt="2026-09-22T13:10:42.924" v="5874" actId="14100"/>
          <ac:cxnSpMkLst>
            <pc:docMk/>
            <pc:sldMk cId="1020636703" sldId="257"/>
            <ac:cxnSpMk id="113" creationId="{622A3281-34A2-40FA-8168-008FF717654E}"/>
          </ac:cxnSpMkLst>
        </pc:cxnChg>
        <pc:cxnChg chg="del mod">
          <ac:chgData name="rieko takayama" userId="8c13f2714cfa70a1" providerId="LiveId" clId="{19013FBF-88E5-4030-AE60-34DEB58509ED}" dt="2026-09-22T12:34:46.318" v="5449" actId="478"/>
          <ac:cxnSpMkLst>
            <pc:docMk/>
            <pc:sldMk cId="1020636703" sldId="257"/>
            <ac:cxnSpMk id="115" creationId="{3776E844-35AA-4B61-8A75-6DA7A2EE915E}"/>
          </ac:cxnSpMkLst>
        </pc:cxnChg>
        <pc:cxnChg chg="del mod">
          <ac:chgData name="rieko takayama" userId="8c13f2714cfa70a1" providerId="LiveId" clId="{19013FBF-88E5-4030-AE60-34DEB58509ED}" dt="2026-09-22T12:37:47.642" v="5523" actId="478"/>
          <ac:cxnSpMkLst>
            <pc:docMk/>
            <pc:sldMk cId="1020636703" sldId="257"/>
            <ac:cxnSpMk id="122" creationId="{DB6E0B7E-8974-4A28-BC51-7F85C7F5B3E8}"/>
          </ac:cxnSpMkLst>
        </pc:cxnChg>
        <pc:cxnChg chg="mod">
          <ac:chgData name="rieko takayama" userId="8c13f2714cfa70a1" providerId="LiveId" clId="{19013FBF-88E5-4030-AE60-34DEB58509ED}" dt="2026-09-23T00:08:05.739" v="6557" actId="14100"/>
          <ac:cxnSpMkLst>
            <pc:docMk/>
            <pc:sldMk cId="1020636703" sldId="257"/>
            <ac:cxnSpMk id="127" creationId="{5DE74E47-57A7-4EFA-83E1-B978BCE6B9A1}"/>
          </ac:cxnSpMkLst>
        </pc:cxnChg>
        <pc:cxnChg chg="mod">
          <ac:chgData name="rieko takayama" userId="8c13f2714cfa70a1" providerId="LiveId" clId="{19013FBF-88E5-4030-AE60-34DEB58509ED}" dt="2026-09-22T13:31:23.712" v="5995" actId="1035"/>
          <ac:cxnSpMkLst>
            <pc:docMk/>
            <pc:sldMk cId="1020636703" sldId="257"/>
            <ac:cxnSpMk id="130" creationId="{FE82DF5B-C60E-4257-B370-A4B302DC12A0}"/>
          </ac:cxnSpMkLst>
        </pc:cxnChg>
        <pc:cxnChg chg="mod ord">
          <ac:chgData name="rieko takayama" userId="8c13f2714cfa70a1" providerId="LiveId" clId="{19013FBF-88E5-4030-AE60-34DEB58509ED}" dt="2026-09-22T13:34:47.328" v="6027" actId="14100"/>
          <ac:cxnSpMkLst>
            <pc:docMk/>
            <pc:sldMk cId="1020636703" sldId="257"/>
            <ac:cxnSpMk id="135" creationId="{6A5E1044-F23D-446F-BE87-4E46A9AA5A32}"/>
          </ac:cxnSpMkLst>
        </pc:cxnChg>
      </pc:sldChg>
      <pc:sldChg chg="del">
        <pc:chgData name="rieko takayama" userId="8c13f2714cfa70a1" providerId="LiveId" clId="{19013FBF-88E5-4030-AE60-34DEB58509ED}" dt="2026-09-22T09:09:48.063" v="4806" actId="47"/>
        <pc:sldMkLst>
          <pc:docMk/>
          <pc:sldMk cId="1176052584" sldId="272"/>
        </pc:sldMkLst>
      </pc:sldChg>
      <pc:sldChg chg="del">
        <pc:chgData name="rieko takayama" userId="8c13f2714cfa70a1" providerId="LiveId" clId="{19013FBF-88E5-4030-AE60-34DEB58509ED}" dt="2026-09-22T09:09:07.027" v="4803" actId="47"/>
        <pc:sldMkLst>
          <pc:docMk/>
          <pc:sldMk cId="0" sldId="287"/>
        </pc:sldMkLst>
      </pc:sldChg>
      <pc:sldChg chg="addSp delSp modSp mod">
        <pc:chgData name="rieko takayama" userId="8c13f2714cfa70a1" providerId="LiveId" clId="{19013FBF-88E5-4030-AE60-34DEB58509ED}" dt="2026-09-23T02:51:15.281" v="8459" actId="14100"/>
        <pc:sldMkLst>
          <pc:docMk/>
          <pc:sldMk cId="2271454662" sldId="623"/>
        </pc:sldMkLst>
        <pc:spChg chg="add del mod">
          <ac:chgData name="rieko takayama" userId="8c13f2714cfa70a1" providerId="LiveId" clId="{19013FBF-88E5-4030-AE60-34DEB58509ED}" dt="2026-09-22T06:32:26.412" v="1986" actId="478"/>
          <ac:spMkLst>
            <pc:docMk/>
            <pc:sldMk cId="2271454662" sldId="623"/>
            <ac:spMk id="4" creationId="{C1CD2E1E-B13E-5D2E-16B7-C7844066F729}"/>
          </ac:spMkLst>
        </pc:spChg>
        <pc:spChg chg="del">
          <ac:chgData name="rieko takayama" userId="8c13f2714cfa70a1" providerId="LiveId" clId="{19013FBF-88E5-4030-AE60-34DEB58509ED}" dt="2026-09-22T06:32:05.620" v="1985" actId="478"/>
          <ac:spMkLst>
            <pc:docMk/>
            <pc:sldMk cId="2271454662" sldId="623"/>
            <ac:spMk id="5" creationId="{C11E0449-C335-46DB-B971-B68D8522B501}"/>
          </ac:spMkLst>
        </pc:spChg>
        <pc:spChg chg="add del mod">
          <ac:chgData name="rieko takayama" userId="8c13f2714cfa70a1" providerId="LiveId" clId="{19013FBF-88E5-4030-AE60-34DEB58509ED}" dt="2026-09-22T06:42:31.853" v="2397" actId="478"/>
          <ac:spMkLst>
            <pc:docMk/>
            <pc:sldMk cId="2271454662" sldId="623"/>
            <ac:spMk id="6" creationId="{BAA0E81B-5A85-A7C1-B886-4B565D1A88FD}"/>
          </ac:spMkLst>
        </pc:spChg>
        <pc:spChg chg="add mod">
          <ac:chgData name="rieko takayama" userId="8c13f2714cfa70a1" providerId="LiveId" clId="{19013FBF-88E5-4030-AE60-34DEB58509ED}" dt="2026-09-22T11:39:53.039" v="5175" actId="1076"/>
          <ac:spMkLst>
            <pc:docMk/>
            <pc:sldMk cId="2271454662" sldId="623"/>
            <ac:spMk id="9" creationId="{2BEA90D1-0874-CE49-6E08-750E48E8697D}"/>
          </ac:spMkLst>
        </pc:spChg>
        <pc:spChg chg="mod">
          <ac:chgData name="rieko takayama" userId="8c13f2714cfa70a1" providerId="LiveId" clId="{19013FBF-88E5-4030-AE60-34DEB58509ED}" dt="2026-09-23T02:50:31.079" v="8455" actId="20577"/>
          <ac:spMkLst>
            <pc:docMk/>
            <pc:sldMk cId="2271454662" sldId="623"/>
            <ac:spMk id="11" creationId="{00000000-0000-0000-0000-000000000000}"/>
          </ac:spMkLst>
        </pc:spChg>
        <pc:spChg chg="add mod">
          <ac:chgData name="rieko takayama" userId="8c13f2714cfa70a1" providerId="LiveId" clId="{19013FBF-88E5-4030-AE60-34DEB58509ED}" dt="2026-09-22T13:40:52.874" v="6056" actId="1076"/>
          <ac:spMkLst>
            <pc:docMk/>
            <pc:sldMk cId="2271454662" sldId="623"/>
            <ac:spMk id="12" creationId="{F6D8423E-EAC5-A29B-1A60-1E320F871C96}"/>
          </ac:spMkLst>
        </pc:spChg>
        <pc:picChg chg="mod">
          <ac:chgData name="rieko takayama" userId="8c13f2714cfa70a1" providerId="LiveId" clId="{19013FBF-88E5-4030-AE60-34DEB58509ED}" dt="2026-09-23T02:51:15.281" v="8459" actId="14100"/>
          <ac:picMkLst>
            <pc:docMk/>
            <pc:sldMk cId="2271454662" sldId="623"/>
            <ac:picMk id="2" creationId="{C87BCB0D-05FD-7F92-452A-4BCBB5BAEE74}"/>
          </ac:picMkLst>
        </pc:picChg>
        <pc:picChg chg="mod">
          <ac:chgData name="rieko takayama" userId="8c13f2714cfa70a1" providerId="LiveId" clId="{19013FBF-88E5-4030-AE60-34DEB58509ED}" dt="2026-09-23T02:50:53.469" v="8456" actId="14100"/>
          <ac:picMkLst>
            <pc:docMk/>
            <pc:sldMk cId="2271454662" sldId="623"/>
            <ac:picMk id="7" creationId="{6937B9CF-3835-AA28-4245-E108287B61F5}"/>
          </ac:picMkLst>
        </pc:picChg>
        <pc:picChg chg="mod">
          <ac:chgData name="rieko takayama" userId="8c13f2714cfa70a1" providerId="LiveId" clId="{19013FBF-88E5-4030-AE60-34DEB58509ED}" dt="2026-09-22T06:42:49.781" v="2400" actId="1076"/>
          <ac:picMkLst>
            <pc:docMk/>
            <pc:sldMk cId="2271454662" sldId="623"/>
            <ac:picMk id="17" creationId="{7959391F-E742-4BC4-5499-BAF88135E90F}"/>
          </ac:picMkLst>
        </pc:picChg>
      </pc:sldChg>
      <pc:sldChg chg="addSp delSp modSp mod">
        <pc:chgData name="rieko takayama" userId="8c13f2714cfa70a1" providerId="LiveId" clId="{19013FBF-88E5-4030-AE60-34DEB58509ED}" dt="2026-09-23T05:08:55.727" v="9101" actId="20577"/>
        <pc:sldMkLst>
          <pc:docMk/>
          <pc:sldMk cId="3191118607" sldId="624"/>
        </pc:sldMkLst>
        <pc:spChg chg="del mod">
          <ac:chgData name="rieko takayama" userId="8c13f2714cfa70a1" providerId="LiveId" clId="{19013FBF-88E5-4030-AE60-34DEB58509ED}" dt="2026-09-22T04:41:47.926" v="532" actId="478"/>
          <ac:spMkLst>
            <pc:docMk/>
            <pc:sldMk cId="3191118607" sldId="624"/>
            <ac:spMk id="3" creationId="{08B44467-5EF3-4584-A1EA-AB3431728409}"/>
          </ac:spMkLst>
        </pc:spChg>
        <pc:spChg chg="add mod">
          <ac:chgData name="rieko takayama" userId="8c13f2714cfa70a1" providerId="LiveId" clId="{19013FBF-88E5-4030-AE60-34DEB58509ED}" dt="2026-09-23T03:05:45.612" v="8628" actId="1076"/>
          <ac:spMkLst>
            <pc:docMk/>
            <pc:sldMk cId="3191118607" sldId="624"/>
            <ac:spMk id="3" creationId="{E132CBFC-9046-4C37-C637-D25550889446}"/>
          </ac:spMkLst>
        </pc:spChg>
        <pc:spChg chg="add del mod">
          <ac:chgData name="rieko takayama" userId="8c13f2714cfa70a1" providerId="LiveId" clId="{19013FBF-88E5-4030-AE60-34DEB58509ED}" dt="2026-09-23T03:03:44.469" v="8614" actId="478"/>
          <ac:spMkLst>
            <pc:docMk/>
            <pc:sldMk cId="3191118607" sldId="624"/>
            <ac:spMk id="5" creationId="{C9C14982-90B7-1274-B6AB-1D7ED54DF282}"/>
          </ac:spMkLst>
        </pc:spChg>
        <pc:spChg chg="add mod">
          <ac:chgData name="rieko takayama" userId="8c13f2714cfa70a1" providerId="LiveId" clId="{19013FBF-88E5-4030-AE60-34DEB58509ED}" dt="2026-09-23T03:08:39.778" v="8675" actId="20577"/>
          <ac:spMkLst>
            <pc:docMk/>
            <pc:sldMk cId="3191118607" sldId="624"/>
            <ac:spMk id="6" creationId="{3F69BE3F-0873-568A-B540-2580809B45F5}"/>
          </ac:spMkLst>
        </pc:spChg>
        <pc:spChg chg="add del mod">
          <ac:chgData name="rieko takayama" userId="8c13f2714cfa70a1" providerId="LiveId" clId="{19013FBF-88E5-4030-AE60-34DEB58509ED}" dt="2026-09-23T03:03:47.456" v="8615" actId="478"/>
          <ac:spMkLst>
            <pc:docMk/>
            <pc:sldMk cId="3191118607" sldId="624"/>
            <ac:spMk id="7" creationId="{D544D366-2065-FFB9-C832-09617F2B6EF5}"/>
          </ac:spMkLst>
        </pc:spChg>
        <pc:spChg chg="add mod">
          <ac:chgData name="rieko takayama" userId="8c13f2714cfa70a1" providerId="LiveId" clId="{19013FBF-88E5-4030-AE60-34DEB58509ED}" dt="2026-09-23T03:05:41.880" v="8627" actId="1076"/>
          <ac:spMkLst>
            <pc:docMk/>
            <pc:sldMk cId="3191118607" sldId="624"/>
            <ac:spMk id="8" creationId="{CCBFD22D-FCD6-BFB4-2579-66DA830B7508}"/>
          </ac:spMkLst>
        </pc:spChg>
        <pc:spChg chg="add mod">
          <ac:chgData name="rieko takayama" userId="8c13f2714cfa70a1" providerId="LiveId" clId="{19013FBF-88E5-4030-AE60-34DEB58509ED}" dt="2026-09-23T03:06:27.186" v="8642" actId="1036"/>
          <ac:spMkLst>
            <pc:docMk/>
            <pc:sldMk cId="3191118607" sldId="624"/>
            <ac:spMk id="9" creationId="{410BCD1F-0F1E-D310-8B01-69DD58FE7F3D}"/>
          </ac:spMkLst>
        </pc:spChg>
        <pc:spChg chg="add mod">
          <ac:chgData name="rieko takayama" userId="8c13f2714cfa70a1" providerId="LiveId" clId="{19013FBF-88E5-4030-AE60-34DEB58509ED}" dt="2026-09-23T05:08:55.727" v="9101" actId="20577"/>
          <ac:spMkLst>
            <pc:docMk/>
            <pc:sldMk cId="3191118607" sldId="624"/>
            <ac:spMk id="10" creationId="{D21B0340-4324-D1F1-DB61-A3293EF10AC9}"/>
          </ac:spMkLst>
        </pc:spChg>
        <pc:spChg chg="mod">
          <ac:chgData name="rieko takayama" userId="8c13f2714cfa70a1" providerId="LiveId" clId="{19013FBF-88E5-4030-AE60-34DEB58509ED}" dt="2026-09-23T03:05:35.605" v="8626" actId="1076"/>
          <ac:spMkLst>
            <pc:docMk/>
            <pc:sldMk cId="3191118607" sldId="624"/>
            <ac:spMk id="21" creationId="{3B2A8FA8-34B7-4940-A771-F8BDEE5A0EE5}"/>
          </ac:spMkLst>
        </pc:spChg>
        <pc:picChg chg="add mod">
          <ac:chgData name="rieko takayama" userId="8c13f2714cfa70a1" providerId="LiveId" clId="{19013FBF-88E5-4030-AE60-34DEB58509ED}" dt="2026-09-22T05:39:42.847" v="1490" actId="1076"/>
          <ac:picMkLst>
            <pc:docMk/>
            <pc:sldMk cId="3191118607" sldId="624"/>
            <ac:picMk id="4" creationId="{D8A72889-27AF-9C66-35B3-A864C1AA4710}"/>
          </ac:picMkLst>
        </pc:picChg>
      </pc:sldChg>
      <pc:sldChg chg="addSp delSp modSp mod">
        <pc:chgData name="rieko takayama" userId="8c13f2714cfa70a1" providerId="LiveId" clId="{19013FBF-88E5-4030-AE60-34DEB58509ED}" dt="2026-09-23T03:07:59.851" v="8653" actId="1076"/>
        <pc:sldMkLst>
          <pc:docMk/>
          <pc:sldMk cId="1385332204" sldId="2441"/>
        </pc:sldMkLst>
        <pc:spChg chg="add del">
          <ac:chgData name="rieko takayama" userId="8c13f2714cfa70a1" providerId="LiveId" clId="{19013FBF-88E5-4030-AE60-34DEB58509ED}" dt="2026-09-22T05:54:47.527" v="1572" actId="478"/>
          <ac:spMkLst>
            <pc:docMk/>
            <pc:sldMk cId="1385332204" sldId="2441"/>
            <ac:spMk id="2" creationId="{7D4DB7DB-E5B0-506E-F7FD-B4B13582A01E}"/>
          </ac:spMkLst>
        </pc:spChg>
        <pc:spChg chg="del mod">
          <ac:chgData name="rieko takayama" userId="8c13f2714cfa70a1" providerId="LiveId" clId="{19013FBF-88E5-4030-AE60-34DEB58509ED}" dt="2026-09-22T05:52:28.209" v="1551" actId="478"/>
          <ac:spMkLst>
            <pc:docMk/>
            <pc:sldMk cId="1385332204" sldId="2441"/>
            <ac:spMk id="3" creationId="{1E497123-A17C-7E86-5B39-E4D03E93368C}"/>
          </ac:spMkLst>
        </pc:spChg>
        <pc:spChg chg="del mod">
          <ac:chgData name="rieko takayama" userId="8c13f2714cfa70a1" providerId="LiveId" clId="{19013FBF-88E5-4030-AE60-34DEB58509ED}" dt="2026-09-22T05:52:13.106" v="1550" actId="478"/>
          <ac:spMkLst>
            <pc:docMk/>
            <pc:sldMk cId="1385332204" sldId="2441"/>
            <ac:spMk id="7" creationId="{5E4ABA0C-AB35-59D5-5F0F-42E48488DB1A}"/>
          </ac:spMkLst>
        </pc:spChg>
        <pc:spChg chg="mod">
          <ac:chgData name="rieko takayama" userId="8c13f2714cfa70a1" providerId="LiveId" clId="{19013FBF-88E5-4030-AE60-34DEB58509ED}" dt="2026-09-22T05:52:47.143" v="1554" actId="207"/>
          <ac:spMkLst>
            <pc:docMk/>
            <pc:sldMk cId="1385332204" sldId="2441"/>
            <ac:spMk id="8" creationId="{03D0101B-4320-4130-8381-DDFACEB78A63}"/>
          </ac:spMkLst>
        </pc:spChg>
        <pc:spChg chg="add mod">
          <ac:chgData name="rieko takayama" userId="8c13f2714cfa70a1" providerId="LiveId" clId="{19013FBF-88E5-4030-AE60-34DEB58509ED}" dt="2026-09-22T13:49:07.191" v="6148" actId="1076"/>
          <ac:spMkLst>
            <pc:docMk/>
            <pc:sldMk cId="1385332204" sldId="2441"/>
            <ac:spMk id="10" creationId="{8C05BBBA-13FE-1EE9-3C40-EDFABF386A65}"/>
          </ac:spMkLst>
        </pc:spChg>
        <pc:spChg chg="mod">
          <ac:chgData name="rieko takayama" userId="8c13f2714cfa70a1" providerId="LiveId" clId="{19013FBF-88E5-4030-AE60-34DEB58509ED}" dt="2026-09-22T05:56:52.976" v="1590" actId="688"/>
          <ac:spMkLst>
            <pc:docMk/>
            <pc:sldMk cId="1385332204" sldId="2441"/>
            <ac:spMk id="11" creationId="{5947D576-FBEC-FE95-0ABF-98005C66447E}"/>
          </ac:spMkLst>
        </pc:spChg>
        <pc:spChg chg="del">
          <ac:chgData name="rieko takayama" userId="8c13f2714cfa70a1" providerId="LiveId" clId="{19013FBF-88E5-4030-AE60-34DEB58509ED}" dt="2026-09-22T05:42:30.854" v="1544" actId="478"/>
          <ac:spMkLst>
            <pc:docMk/>
            <pc:sldMk cId="1385332204" sldId="2441"/>
            <ac:spMk id="12" creationId="{E03B30B9-2C41-2E36-0559-F46D21DEA914}"/>
          </ac:spMkLst>
        </pc:spChg>
        <pc:spChg chg="add mod">
          <ac:chgData name="rieko takayama" userId="8c13f2714cfa70a1" providerId="LiveId" clId="{19013FBF-88E5-4030-AE60-34DEB58509ED}" dt="2026-09-23T03:07:59.851" v="8653" actId="1076"/>
          <ac:spMkLst>
            <pc:docMk/>
            <pc:sldMk cId="1385332204" sldId="2441"/>
            <ac:spMk id="12" creationId="{E9C6F232-887B-CCCA-93AF-920256A03228}"/>
          </ac:spMkLst>
        </pc:spChg>
        <pc:spChg chg="mod">
          <ac:chgData name="rieko takayama" userId="8c13f2714cfa70a1" providerId="LiveId" clId="{19013FBF-88E5-4030-AE60-34DEB58509ED}" dt="2026-09-22T05:53:07.709" v="1556" actId="207"/>
          <ac:spMkLst>
            <pc:docMk/>
            <pc:sldMk cId="1385332204" sldId="2441"/>
            <ac:spMk id="13" creationId="{D20AE43F-9A72-4A42-B7FC-AAA8381429CD}"/>
          </ac:spMkLst>
        </pc:spChg>
        <pc:spChg chg="del">
          <ac:chgData name="rieko takayama" userId="8c13f2714cfa70a1" providerId="LiveId" clId="{19013FBF-88E5-4030-AE60-34DEB58509ED}" dt="2026-09-22T05:42:33.962" v="1545" actId="478"/>
          <ac:spMkLst>
            <pc:docMk/>
            <pc:sldMk cId="1385332204" sldId="2441"/>
            <ac:spMk id="14" creationId="{2A455F9B-648A-0B0E-B20E-D0D16BABD16D}"/>
          </ac:spMkLst>
        </pc:spChg>
        <pc:spChg chg="add mod">
          <ac:chgData name="rieko takayama" userId="8c13f2714cfa70a1" providerId="LiveId" clId="{19013FBF-88E5-4030-AE60-34DEB58509ED}" dt="2026-09-23T03:07:22.325" v="8644" actId="113"/>
          <ac:spMkLst>
            <pc:docMk/>
            <pc:sldMk cId="1385332204" sldId="2441"/>
            <ac:spMk id="14" creationId="{8C23DD86-4FCB-A0CA-257C-DE1D8535D58A}"/>
          </ac:spMkLst>
        </pc:spChg>
        <pc:spChg chg="mod">
          <ac:chgData name="rieko takayama" userId="8c13f2714cfa70a1" providerId="LiveId" clId="{19013FBF-88E5-4030-AE60-34DEB58509ED}" dt="2026-09-22T05:53:18.883" v="1565" actId="1037"/>
          <ac:spMkLst>
            <pc:docMk/>
            <pc:sldMk cId="1385332204" sldId="2441"/>
            <ac:spMk id="16" creationId="{C461E3DE-125D-701B-9366-A42F0A811A0A}"/>
          </ac:spMkLst>
        </pc:spChg>
        <pc:spChg chg="mod">
          <ac:chgData name="rieko takayama" userId="8c13f2714cfa70a1" providerId="LiveId" clId="{19013FBF-88E5-4030-AE60-34DEB58509ED}" dt="2026-09-22T05:52:56.987" v="1555" actId="207"/>
          <ac:spMkLst>
            <pc:docMk/>
            <pc:sldMk cId="1385332204" sldId="2441"/>
            <ac:spMk id="21" creationId="{3B2A8FA8-34B7-4940-A771-F8BDEE5A0EE5}"/>
          </ac:spMkLst>
        </pc:spChg>
        <pc:picChg chg="mod">
          <ac:chgData name="rieko takayama" userId="8c13f2714cfa70a1" providerId="LiveId" clId="{19013FBF-88E5-4030-AE60-34DEB58509ED}" dt="2026-09-22T05:52:33.701" v="1552" actId="1076"/>
          <ac:picMkLst>
            <pc:docMk/>
            <pc:sldMk cId="1385332204" sldId="2441"/>
            <ac:picMk id="17" creationId="{5C646B30-424D-66ED-8F23-780EA7EB4330}"/>
          </ac:picMkLst>
        </pc:picChg>
      </pc:sldChg>
      <pc:sldChg chg="addSp delSp modSp add del mod">
        <pc:chgData name="rieko takayama" userId="8c13f2714cfa70a1" providerId="LiveId" clId="{19013FBF-88E5-4030-AE60-34DEB58509ED}" dt="2026-09-23T03:09:48.353" v="8683" actId="20577"/>
        <pc:sldMkLst>
          <pc:docMk/>
          <pc:sldMk cId="2619099769" sldId="2444"/>
        </pc:sldMkLst>
        <pc:spChg chg="add del mod">
          <ac:chgData name="rieko takayama" userId="8c13f2714cfa70a1" providerId="LiveId" clId="{19013FBF-88E5-4030-AE60-34DEB58509ED}" dt="2026-09-22T13:52:36.707" v="6280" actId="478"/>
          <ac:spMkLst>
            <pc:docMk/>
            <pc:sldMk cId="2619099769" sldId="2444"/>
            <ac:spMk id="4" creationId="{916F8B37-6CCC-164B-584F-BD8EA176221C}"/>
          </ac:spMkLst>
        </pc:spChg>
        <pc:spChg chg="add mod">
          <ac:chgData name="rieko takayama" userId="8c13f2714cfa70a1" providerId="LiveId" clId="{19013FBF-88E5-4030-AE60-34DEB58509ED}" dt="2026-09-23T00:50:20.532" v="7046" actId="20577"/>
          <ac:spMkLst>
            <pc:docMk/>
            <pc:sldMk cId="2619099769" sldId="2444"/>
            <ac:spMk id="6" creationId="{990B99ED-399B-B36C-0880-2382CD849828}"/>
          </ac:spMkLst>
        </pc:spChg>
        <pc:spChg chg="add del mod">
          <ac:chgData name="rieko takayama" userId="8c13f2714cfa70a1" providerId="LiveId" clId="{19013FBF-88E5-4030-AE60-34DEB58509ED}" dt="2026-09-22T13:56:23.015" v="6426" actId="478"/>
          <ac:spMkLst>
            <pc:docMk/>
            <pc:sldMk cId="2619099769" sldId="2444"/>
            <ac:spMk id="8" creationId="{102820E5-46D7-4497-E18D-D2F17C452028}"/>
          </ac:spMkLst>
        </pc:spChg>
        <pc:spChg chg="mod">
          <ac:chgData name="rieko takayama" userId="8c13f2714cfa70a1" providerId="LiveId" clId="{19013FBF-88E5-4030-AE60-34DEB58509ED}" dt="2026-09-23T03:09:31.123" v="8679" actId="20577"/>
          <ac:spMkLst>
            <pc:docMk/>
            <pc:sldMk cId="2619099769" sldId="2444"/>
            <ac:spMk id="9" creationId="{262F3AA1-BCE3-4AB8-2D64-F05DAE82897F}"/>
          </ac:spMkLst>
        </pc:spChg>
        <pc:spChg chg="add mod">
          <ac:chgData name="rieko takayama" userId="8c13f2714cfa70a1" providerId="LiveId" clId="{19013FBF-88E5-4030-AE60-34DEB58509ED}" dt="2026-09-22T14:11:44.208" v="6549" actId="1076"/>
          <ac:spMkLst>
            <pc:docMk/>
            <pc:sldMk cId="2619099769" sldId="2444"/>
            <ac:spMk id="12" creationId="{F19BB0D0-C8C5-91B6-D01C-FFA258E8C3AE}"/>
          </ac:spMkLst>
        </pc:spChg>
        <pc:spChg chg="add mod">
          <ac:chgData name="rieko takayama" userId="8c13f2714cfa70a1" providerId="LiveId" clId="{19013FBF-88E5-4030-AE60-34DEB58509ED}" dt="2026-09-23T03:09:48.353" v="8683" actId="20577"/>
          <ac:spMkLst>
            <pc:docMk/>
            <pc:sldMk cId="2619099769" sldId="2444"/>
            <ac:spMk id="14" creationId="{39B60FE5-8BC9-F7A7-15C6-CCDD0C06FC74}"/>
          </ac:spMkLst>
        </pc:spChg>
        <pc:spChg chg="del mod">
          <ac:chgData name="rieko takayama" userId="8c13f2714cfa70a1" providerId="LiveId" clId="{19013FBF-88E5-4030-AE60-34DEB58509ED}" dt="2026-09-22T13:52:27.800" v="6277" actId="478"/>
          <ac:spMkLst>
            <pc:docMk/>
            <pc:sldMk cId="2619099769" sldId="2444"/>
            <ac:spMk id="18" creationId="{629D42E7-05F7-498E-945D-2BE2EED9FC1A}"/>
          </ac:spMkLst>
        </pc:spChg>
        <pc:spChg chg="del mod">
          <ac:chgData name="rieko takayama" userId="8c13f2714cfa70a1" providerId="LiveId" clId="{19013FBF-88E5-4030-AE60-34DEB58509ED}" dt="2026-09-22T04:44:28.698" v="563" actId="478"/>
          <ac:spMkLst>
            <pc:docMk/>
            <pc:sldMk cId="2619099769" sldId="2444"/>
            <ac:spMk id="19" creationId="{584FD483-C57E-4D88-BD63-E6ED6EA86A59}"/>
          </ac:spMkLst>
        </pc:spChg>
        <pc:spChg chg="mod">
          <ac:chgData name="rieko takayama" userId="8c13f2714cfa70a1" providerId="LiveId" clId="{19013FBF-88E5-4030-AE60-34DEB58509ED}" dt="2026-09-23T03:09:34.807" v="8680" actId="20577"/>
          <ac:spMkLst>
            <pc:docMk/>
            <pc:sldMk cId="2619099769" sldId="2444"/>
            <ac:spMk id="21" creationId="{3B2A8FA8-34B7-4940-A771-F8BDEE5A0EE5}"/>
          </ac:spMkLst>
        </pc:spChg>
        <pc:spChg chg="add del">
          <ac:chgData name="rieko takayama" userId="8c13f2714cfa70a1" providerId="LiveId" clId="{19013FBF-88E5-4030-AE60-34DEB58509ED}" dt="2026-09-22T14:06:07.266" v="6513" actId="22"/>
          <ac:spMkLst>
            <pc:docMk/>
            <pc:sldMk cId="2619099769" sldId="2444"/>
            <ac:spMk id="23" creationId="{090C2AEB-6C34-C83D-2B2A-7E71B7B615D7}"/>
          </ac:spMkLst>
        </pc:spChg>
        <pc:picChg chg="add mod">
          <ac:chgData name="rieko takayama" userId="8c13f2714cfa70a1" providerId="LiveId" clId="{19013FBF-88E5-4030-AE60-34DEB58509ED}" dt="2026-09-22T14:08:50.554" v="6527" actId="14100"/>
          <ac:picMkLst>
            <pc:docMk/>
            <pc:sldMk cId="2619099769" sldId="2444"/>
            <ac:picMk id="3" creationId="{8EEB2C74-2AB9-AB76-7CB7-ACBF4A1CED70}"/>
          </ac:picMkLst>
        </pc:picChg>
        <pc:picChg chg="del mod">
          <ac:chgData name="rieko takayama" userId="8c13f2714cfa70a1" providerId="LiveId" clId="{19013FBF-88E5-4030-AE60-34DEB58509ED}" dt="2026-09-22T13:52:34.316" v="6279" actId="478"/>
          <ac:picMkLst>
            <pc:docMk/>
            <pc:sldMk cId="2619099769" sldId="2444"/>
            <ac:picMk id="5" creationId="{80C8CFBB-09D0-4F7C-B51E-233411D05402}"/>
          </ac:picMkLst>
        </pc:picChg>
        <pc:picChg chg="mod">
          <ac:chgData name="rieko takayama" userId="8c13f2714cfa70a1" providerId="LiveId" clId="{19013FBF-88E5-4030-AE60-34DEB58509ED}" dt="2026-09-22T14:09:01.076" v="6530" actId="1076"/>
          <ac:picMkLst>
            <pc:docMk/>
            <pc:sldMk cId="2619099769" sldId="2444"/>
            <ac:picMk id="11" creationId="{216A4971-66B2-418C-BA38-28E8CC673DA3}"/>
          </ac:picMkLst>
        </pc:picChg>
        <pc:picChg chg="mod">
          <ac:chgData name="rieko takayama" userId="8c13f2714cfa70a1" providerId="LiveId" clId="{19013FBF-88E5-4030-AE60-34DEB58509ED}" dt="2026-09-22T14:09:08.520" v="6532" actId="1076"/>
          <ac:picMkLst>
            <pc:docMk/>
            <pc:sldMk cId="2619099769" sldId="2444"/>
            <ac:picMk id="15" creationId="{7EEA8B66-F0CD-4428-8038-C9767C96BB82}"/>
          </ac:picMkLst>
        </pc:picChg>
        <pc:picChg chg="mod">
          <ac:chgData name="rieko takayama" userId="8c13f2714cfa70a1" providerId="LiveId" clId="{19013FBF-88E5-4030-AE60-34DEB58509ED}" dt="2026-09-22T14:09:03.782" v="6531" actId="1076"/>
          <ac:picMkLst>
            <pc:docMk/>
            <pc:sldMk cId="2619099769" sldId="2444"/>
            <ac:picMk id="16" creationId="{45F656E3-3E3E-482C-A53A-9BC4D15A0123}"/>
          </ac:picMkLst>
        </pc:picChg>
        <pc:picChg chg="del mod">
          <ac:chgData name="rieko takayama" userId="8c13f2714cfa70a1" providerId="LiveId" clId="{19013FBF-88E5-4030-AE60-34DEB58509ED}" dt="2026-09-22T13:56:18.425" v="6424" actId="478"/>
          <ac:picMkLst>
            <pc:docMk/>
            <pc:sldMk cId="2619099769" sldId="2444"/>
            <ac:picMk id="17" creationId="{1372A369-D99C-43F0-AD73-7C8F0EE55703}"/>
          </ac:picMkLst>
        </pc:picChg>
        <pc:picChg chg="del mod">
          <ac:chgData name="rieko takayama" userId="8c13f2714cfa70a1" providerId="LiveId" clId="{19013FBF-88E5-4030-AE60-34DEB58509ED}" dt="2026-09-22T13:52:33.144" v="6278" actId="478"/>
          <ac:picMkLst>
            <pc:docMk/>
            <pc:sldMk cId="2619099769" sldId="2444"/>
            <ac:picMk id="20" creationId="{D2C4E92B-1215-47AE-B5A9-1D14E39B193C}"/>
          </ac:picMkLst>
        </pc:picChg>
        <pc:picChg chg="mod">
          <ac:chgData name="rieko takayama" userId="8c13f2714cfa70a1" providerId="LiveId" clId="{19013FBF-88E5-4030-AE60-34DEB58509ED}" dt="2026-09-22T14:09:10.217" v="6533" actId="1076"/>
          <ac:picMkLst>
            <pc:docMk/>
            <pc:sldMk cId="2619099769" sldId="2444"/>
            <ac:picMk id="22" creationId="{B2227521-696F-4A0D-ABB0-17458C66ED57}"/>
          </ac:picMkLst>
        </pc:picChg>
        <pc:picChg chg="del mod">
          <ac:chgData name="rieko takayama" userId="8c13f2714cfa70a1" providerId="LiveId" clId="{19013FBF-88E5-4030-AE60-34DEB58509ED}" dt="2026-09-22T13:56:19.897" v="6425" actId="478"/>
          <ac:picMkLst>
            <pc:docMk/>
            <pc:sldMk cId="2619099769" sldId="2444"/>
            <ac:picMk id="26" creationId="{D9D3B491-A0E7-470B-960C-E41F6D4298AA}"/>
          </ac:picMkLst>
        </pc:picChg>
      </pc:sldChg>
      <pc:sldChg chg="del">
        <pc:chgData name="rieko takayama" userId="8c13f2714cfa70a1" providerId="LiveId" clId="{19013FBF-88E5-4030-AE60-34DEB58509ED}" dt="2026-09-22T09:09:44.575" v="4805" actId="47"/>
        <pc:sldMkLst>
          <pc:docMk/>
          <pc:sldMk cId="1887842586" sldId="2445"/>
        </pc:sldMkLst>
      </pc:sldChg>
      <pc:sldChg chg="addSp delSp modSp del mod ord">
        <pc:chgData name="rieko takayama" userId="8c13f2714cfa70a1" providerId="LiveId" clId="{19013FBF-88E5-4030-AE60-34DEB58509ED}" dt="2026-09-22T13:39:33.570" v="6054" actId="47"/>
        <pc:sldMkLst>
          <pc:docMk/>
          <pc:sldMk cId="2726626223" sldId="2447"/>
        </pc:sldMkLst>
        <pc:spChg chg="mod">
          <ac:chgData name="rieko takayama" userId="8c13f2714cfa70a1" providerId="LiveId" clId="{19013FBF-88E5-4030-AE60-34DEB58509ED}" dt="2026-09-22T12:31:26.550" v="5426" actId="1076"/>
          <ac:spMkLst>
            <pc:docMk/>
            <pc:sldMk cId="2726626223" sldId="2447"/>
            <ac:spMk id="2" creationId="{BFE896D1-FF5B-42E3-9289-9900EA14DF6B}"/>
          </ac:spMkLst>
        </pc:spChg>
        <pc:spChg chg="add del mod">
          <ac:chgData name="rieko takayama" userId="8c13f2714cfa70a1" providerId="LiveId" clId="{19013FBF-88E5-4030-AE60-34DEB58509ED}" dt="2026-09-22T12:27:57.229" v="5425" actId="478"/>
          <ac:spMkLst>
            <pc:docMk/>
            <pc:sldMk cId="2726626223" sldId="2447"/>
            <ac:spMk id="4" creationId="{BC753890-30AB-0705-0C15-27E2C4D49624}"/>
          </ac:spMkLst>
        </pc:spChg>
        <pc:spChg chg="mod">
          <ac:chgData name="rieko takayama" userId="8c13f2714cfa70a1" providerId="LiveId" clId="{19013FBF-88E5-4030-AE60-34DEB58509ED}" dt="2026-09-22T12:32:24.638" v="5432" actId="1076"/>
          <ac:spMkLst>
            <pc:docMk/>
            <pc:sldMk cId="2726626223" sldId="2447"/>
            <ac:spMk id="20" creationId="{1A5AD738-856D-4A85-B701-C986789D9E82}"/>
          </ac:spMkLst>
        </pc:spChg>
        <pc:picChg chg="del">
          <ac:chgData name="rieko takayama" userId="8c13f2714cfa70a1" providerId="LiveId" clId="{19013FBF-88E5-4030-AE60-34DEB58509ED}" dt="2026-09-22T12:27:53.566" v="5424" actId="478"/>
          <ac:picMkLst>
            <pc:docMk/>
            <pc:sldMk cId="2726626223" sldId="2447"/>
            <ac:picMk id="13" creationId="{765E930C-557B-48B8-9B72-DC85A62D9915}"/>
          </ac:picMkLst>
        </pc:picChg>
      </pc:sldChg>
      <pc:sldChg chg="del">
        <pc:chgData name="rieko takayama" userId="8c13f2714cfa70a1" providerId="LiveId" clId="{19013FBF-88E5-4030-AE60-34DEB58509ED}" dt="2026-09-22T04:10:44.476" v="3" actId="47"/>
        <pc:sldMkLst>
          <pc:docMk/>
          <pc:sldMk cId="872312599" sldId="2460"/>
        </pc:sldMkLst>
      </pc:sldChg>
      <pc:sldChg chg="addSp delSp modSp mod">
        <pc:chgData name="rieko takayama" userId="8c13f2714cfa70a1" providerId="LiveId" clId="{19013FBF-88E5-4030-AE60-34DEB58509ED}" dt="2026-09-23T02:55:37.045" v="8498" actId="6549"/>
        <pc:sldMkLst>
          <pc:docMk/>
          <pc:sldMk cId="40612029" sldId="2466"/>
        </pc:sldMkLst>
        <pc:spChg chg="add mod">
          <ac:chgData name="rieko takayama" userId="8c13f2714cfa70a1" providerId="LiveId" clId="{19013FBF-88E5-4030-AE60-34DEB58509ED}" dt="2026-09-22T12:09:12.686" v="5403" actId="14100"/>
          <ac:spMkLst>
            <pc:docMk/>
            <pc:sldMk cId="40612029" sldId="2466"/>
            <ac:spMk id="4" creationId="{B9D12EBB-2934-E165-22CD-7DC29221AD95}"/>
          </ac:spMkLst>
        </pc:spChg>
        <pc:spChg chg="add mod">
          <ac:chgData name="rieko takayama" userId="8c13f2714cfa70a1" providerId="LiveId" clId="{19013FBF-88E5-4030-AE60-34DEB58509ED}" dt="2026-09-23T02:55:37.045" v="8498" actId="6549"/>
          <ac:spMkLst>
            <pc:docMk/>
            <pc:sldMk cId="40612029" sldId="2466"/>
            <ac:spMk id="5" creationId="{68B4CB85-108C-8520-C90E-29593333FC18}"/>
          </ac:spMkLst>
        </pc:spChg>
        <pc:spChg chg="mod">
          <ac:chgData name="rieko takayama" userId="8c13f2714cfa70a1" providerId="LiveId" clId="{19013FBF-88E5-4030-AE60-34DEB58509ED}" dt="2026-09-22T13:43:31.176" v="6074" actId="1076"/>
          <ac:spMkLst>
            <pc:docMk/>
            <pc:sldMk cId="40612029" sldId="2466"/>
            <ac:spMk id="9" creationId="{9FB08857-7ED8-1369-8720-8397F5D8CD57}"/>
          </ac:spMkLst>
        </pc:spChg>
        <pc:spChg chg="del mod">
          <ac:chgData name="rieko takayama" userId="8c13f2714cfa70a1" providerId="LiveId" clId="{19013FBF-88E5-4030-AE60-34DEB58509ED}" dt="2026-09-23T02:55:34.570" v="8497" actId="478"/>
          <ac:spMkLst>
            <pc:docMk/>
            <pc:sldMk cId="40612029" sldId="2466"/>
            <ac:spMk id="11" creationId="{834D335B-5328-E751-CC19-20B45348D245}"/>
          </ac:spMkLst>
        </pc:spChg>
        <pc:spChg chg="mod">
          <ac:chgData name="rieko takayama" userId="8c13f2714cfa70a1" providerId="LiveId" clId="{19013FBF-88E5-4030-AE60-34DEB58509ED}" dt="2026-09-22T11:52:45.978" v="5292" actId="1076"/>
          <ac:spMkLst>
            <pc:docMk/>
            <pc:sldMk cId="40612029" sldId="2466"/>
            <ac:spMk id="12" creationId="{1AECE7DD-C1DB-04C9-71E7-15C2296DBE45}"/>
          </ac:spMkLst>
        </pc:spChg>
        <pc:spChg chg="mod">
          <ac:chgData name="rieko takayama" userId="8c13f2714cfa70a1" providerId="LiveId" clId="{19013FBF-88E5-4030-AE60-34DEB58509ED}" dt="2026-09-22T12:06:11.629" v="5389" actId="1036"/>
          <ac:spMkLst>
            <pc:docMk/>
            <pc:sldMk cId="40612029" sldId="2466"/>
            <ac:spMk id="13" creationId="{B7BD7C0A-B5FB-8E9A-36C8-7206DB34E684}"/>
          </ac:spMkLst>
        </pc:spChg>
        <pc:spChg chg="mod">
          <ac:chgData name="rieko takayama" userId="8c13f2714cfa70a1" providerId="LiveId" clId="{19013FBF-88E5-4030-AE60-34DEB58509ED}" dt="2026-09-22T11:50:46.353" v="5290" actId="1076"/>
          <ac:spMkLst>
            <pc:docMk/>
            <pc:sldMk cId="40612029" sldId="2466"/>
            <ac:spMk id="14" creationId="{49F0F0D5-D6B2-1E2D-9AB5-301157177001}"/>
          </ac:spMkLst>
        </pc:spChg>
        <pc:spChg chg="mod">
          <ac:chgData name="rieko takayama" userId="8c13f2714cfa70a1" providerId="LiveId" clId="{19013FBF-88E5-4030-AE60-34DEB58509ED}" dt="2026-09-22T12:06:21.307" v="5391" actId="1036"/>
          <ac:spMkLst>
            <pc:docMk/>
            <pc:sldMk cId="40612029" sldId="2466"/>
            <ac:spMk id="15" creationId="{9D9900C4-AAD9-33B2-2CAA-3821E3D398CD}"/>
          </ac:spMkLst>
        </pc:spChg>
        <pc:spChg chg="mod">
          <ac:chgData name="rieko takayama" userId="8c13f2714cfa70a1" providerId="LiveId" clId="{19013FBF-88E5-4030-AE60-34DEB58509ED}" dt="2026-09-22T11:50:38.699" v="5288" actId="1076"/>
          <ac:spMkLst>
            <pc:docMk/>
            <pc:sldMk cId="40612029" sldId="2466"/>
            <ac:spMk id="16" creationId="{C41CE0C7-5A93-2039-6199-29BDDED0D75D}"/>
          </ac:spMkLst>
        </pc:spChg>
        <pc:spChg chg="mod">
          <ac:chgData name="rieko takayama" userId="8c13f2714cfa70a1" providerId="LiveId" clId="{19013FBF-88E5-4030-AE60-34DEB58509ED}" dt="2026-09-22T11:52:42.808" v="5291" actId="1076"/>
          <ac:spMkLst>
            <pc:docMk/>
            <pc:sldMk cId="40612029" sldId="2466"/>
            <ac:spMk id="17" creationId="{205E95FE-B1E7-8BAE-9B8B-8B41E601090D}"/>
          </ac:spMkLst>
        </pc:spChg>
        <pc:spChg chg="mod">
          <ac:chgData name="rieko takayama" userId="8c13f2714cfa70a1" providerId="LiveId" clId="{19013FBF-88E5-4030-AE60-34DEB58509ED}" dt="2026-09-22T11:52:49.209" v="5293" actId="1076"/>
          <ac:spMkLst>
            <pc:docMk/>
            <pc:sldMk cId="40612029" sldId="2466"/>
            <ac:spMk id="18" creationId="{1BE2489D-6FC1-F25A-2E0C-EA33FAA0CA36}"/>
          </ac:spMkLst>
        </pc:spChg>
        <pc:spChg chg="mod">
          <ac:chgData name="rieko takayama" userId="8c13f2714cfa70a1" providerId="LiveId" clId="{19013FBF-88E5-4030-AE60-34DEB58509ED}" dt="2026-09-22T12:09:04.759" v="5401" actId="14100"/>
          <ac:spMkLst>
            <pc:docMk/>
            <pc:sldMk cId="40612029" sldId="2466"/>
            <ac:spMk id="20" creationId="{AD38745D-3231-4A17-84D4-34553DA382E1}"/>
          </ac:spMkLst>
        </pc:spChg>
        <pc:spChg chg="mod">
          <ac:chgData name="rieko takayama" userId="8c13f2714cfa70a1" providerId="LiveId" clId="{19013FBF-88E5-4030-AE60-34DEB58509ED}" dt="2026-09-22T12:08:48.971" v="5399" actId="1076"/>
          <ac:spMkLst>
            <pc:docMk/>
            <pc:sldMk cId="40612029" sldId="2466"/>
            <ac:spMk id="21" creationId="{B1AB1E43-0129-FAD0-3B64-36AD871B0D2E}"/>
          </ac:spMkLst>
        </pc:spChg>
        <pc:spChg chg="del">
          <ac:chgData name="rieko takayama" userId="8c13f2714cfa70a1" providerId="LiveId" clId="{19013FBF-88E5-4030-AE60-34DEB58509ED}" dt="2026-09-22T12:02:06.177" v="5352" actId="478"/>
          <ac:spMkLst>
            <pc:docMk/>
            <pc:sldMk cId="40612029" sldId="2466"/>
            <ac:spMk id="24" creationId="{00413341-BDEA-87DF-951E-3232B763BEC6}"/>
          </ac:spMkLst>
        </pc:spChg>
        <pc:spChg chg="add del mod">
          <ac:chgData name="rieko takayama" userId="8c13f2714cfa70a1" providerId="LiveId" clId="{19013FBF-88E5-4030-AE60-34DEB58509ED}" dt="2026-09-22T13:43:25.527" v="6073" actId="1076"/>
          <ac:spMkLst>
            <pc:docMk/>
            <pc:sldMk cId="40612029" sldId="2466"/>
            <ac:spMk id="28" creationId="{7A203341-4D37-B475-AE10-7C82A4025A77}"/>
          </ac:spMkLst>
        </pc:spChg>
        <pc:graphicFrameChg chg="mod">
          <ac:chgData name="rieko takayama" userId="8c13f2714cfa70a1" providerId="LiveId" clId="{19013FBF-88E5-4030-AE60-34DEB58509ED}" dt="2026-09-22T13:42:42.429" v="6069" actId="1076"/>
          <ac:graphicFrameMkLst>
            <pc:docMk/>
            <pc:sldMk cId="40612029" sldId="2466"/>
            <ac:graphicFrameMk id="2" creationId="{67D0ECDD-7B97-46FB-89D1-3872A10D4AAD}"/>
          </ac:graphicFrameMkLst>
        </pc:graphicFrameChg>
        <pc:picChg chg="mod">
          <ac:chgData name="rieko takayama" userId="8c13f2714cfa70a1" providerId="LiveId" clId="{19013FBF-88E5-4030-AE60-34DEB58509ED}" dt="2026-09-22T13:43:10.193" v="6072" actId="1076"/>
          <ac:picMkLst>
            <pc:docMk/>
            <pc:sldMk cId="40612029" sldId="2466"/>
            <ac:picMk id="3" creationId="{ABAE88E7-83D0-8582-05D7-3027CA267A5E}"/>
          </ac:picMkLst>
        </pc:picChg>
      </pc:sldChg>
      <pc:sldChg chg="del">
        <pc:chgData name="rieko takayama" userId="8c13f2714cfa70a1" providerId="LiveId" clId="{19013FBF-88E5-4030-AE60-34DEB58509ED}" dt="2026-09-22T08:16:54.953" v="3563" actId="47"/>
        <pc:sldMkLst>
          <pc:docMk/>
          <pc:sldMk cId="4069305302" sldId="2467"/>
        </pc:sldMkLst>
      </pc:sldChg>
      <pc:sldChg chg="delSp del mod">
        <pc:chgData name="rieko takayama" userId="8c13f2714cfa70a1" providerId="LiveId" clId="{19013FBF-88E5-4030-AE60-34DEB58509ED}" dt="2026-09-22T06:28:17.229" v="1958" actId="47"/>
        <pc:sldMkLst>
          <pc:docMk/>
          <pc:sldMk cId="3002240" sldId="2468"/>
        </pc:sldMkLst>
        <pc:spChg chg="del">
          <ac:chgData name="rieko takayama" userId="8c13f2714cfa70a1" providerId="LiveId" clId="{19013FBF-88E5-4030-AE60-34DEB58509ED}" dt="2026-09-22T06:27:10.280" v="1901" actId="478"/>
          <ac:spMkLst>
            <pc:docMk/>
            <pc:sldMk cId="3002240" sldId="2468"/>
            <ac:spMk id="3" creationId="{9D8843E7-2C8A-841C-CED4-C4109D0A9BC3}"/>
          </ac:spMkLst>
        </pc:spChg>
        <pc:spChg chg="del">
          <ac:chgData name="rieko takayama" userId="8c13f2714cfa70a1" providerId="LiveId" clId="{19013FBF-88E5-4030-AE60-34DEB58509ED}" dt="2026-09-22T06:27:07.304" v="1900" actId="478"/>
          <ac:spMkLst>
            <pc:docMk/>
            <pc:sldMk cId="3002240" sldId="2468"/>
            <ac:spMk id="6" creationId="{609C638F-4EC7-47F0-89A7-E5E73053C85B}"/>
          </ac:spMkLst>
        </pc:spChg>
      </pc:sldChg>
      <pc:sldChg chg="delSp modSp del mod">
        <pc:chgData name="rieko takayama" userId="8c13f2714cfa70a1" providerId="LiveId" clId="{19013FBF-88E5-4030-AE60-34DEB58509ED}" dt="2026-09-23T02:18:19.871" v="8136" actId="47"/>
        <pc:sldMkLst>
          <pc:docMk/>
          <pc:sldMk cId="1611379178" sldId="2471"/>
        </pc:sldMkLst>
        <pc:spChg chg="mod">
          <ac:chgData name="rieko takayama" userId="8c13f2714cfa70a1" providerId="LiveId" clId="{19013FBF-88E5-4030-AE60-34DEB58509ED}" dt="2026-09-22T08:16:10.422" v="3561" actId="20577"/>
          <ac:spMkLst>
            <pc:docMk/>
            <pc:sldMk cId="1611379178" sldId="2471"/>
            <ac:spMk id="4" creationId="{93E8FC10-89AA-37FE-BE35-99F638947391}"/>
          </ac:spMkLst>
        </pc:spChg>
        <pc:spChg chg="mod">
          <ac:chgData name="rieko takayama" userId="8c13f2714cfa70a1" providerId="LiveId" clId="{19013FBF-88E5-4030-AE60-34DEB58509ED}" dt="2026-09-22T08:14:39.131" v="3372" actId="1076"/>
          <ac:spMkLst>
            <pc:docMk/>
            <pc:sldMk cId="1611379178" sldId="2471"/>
            <ac:spMk id="11" creationId="{3208FB1C-3E2B-DB31-7B37-34AB0385A302}"/>
          </ac:spMkLst>
        </pc:spChg>
        <pc:picChg chg="mod">
          <ac:chgData name="rieko takayama" userId="8c13f2714cfa70a1" providerId="LiveId" clId="{19013FBF-88E5-4030-AE60-34DEB58509ED}" dt="2026-09-23T02:14:53.519" v="8104" actId="1076"/>
          <ac:picMkLst>
            <pc:docMk/>
            <pc:sldMk cId="1611379178" sldId="2471"/>
            <ac:picMk id="7" creationId="{EBE3E666-1022-CBC9-8545-16CFDAB01036}"/>
          </ac:picMkLst>
        </pc:picChg>
        <pc:picChg chg="del">
          <ac:chgData name="rieko takayama" userId="8c13f2714cfa70a1" providerId="LiveId" clId="{19013FBF-88E5-4030-AE60-34DEB58509ED}" dt="2026-09-23T02:12:33.945" v="8012" actId="478"/>
          <ac:picMkLst>
            <pc:docMk/>
            <pc:sldMk cId="1611379178" sldId="2471"/>
            <ac:picMk id="9" creationId="{5BDE9008-A193-35E6-FFD1-C9BDC75ABA42}"/>
          </ac:picMkLst>
        </pc:picChg>
        <pc:picChg chg="mod">
          <ac:chgData name="rieko takayama" userId="8c13f2714cfa70a1" providerId="LiveId" clId="{19013FBF-88E5-4030-AE60-34DEB58509ED}" dt="2026-09-23T02:14:53.519" v="8104" actId="1076"/>
          <ac:picMkLst>
            <pc:docMk/>
            <pc:sldMk cId="1611379178" sldId="2471"/>
            <ac:picMk id="10" creationId="{7BF8AE11-B733-4F19-7D4C-9A39A466CDAB}"/>
          </ac:picMkLst>
        </pc:picChg>
      </pc:sldChg>
      <pc:sldChg chg="del">
        <pc:chgData name="rieko takayama" userId="8c13f2714cfa70a1" providerId="LiveId" clId="{19013FBF-88E5-4030-AE60-34DEB58509ED}" dt="2026-09-22T08:19:05.691" v="3680" actId="47"/>
        <pc:sldMkLst>
          <pc:docMk/>
          <pc:sldMk cId="2577212433" sldId="2472"/>
        </pc:sldMkLst>
      </pc:sldChg>
      <pc:sldChg chg="del">
        <pc:chgData name="rieko takayama" userId="8c13f2714cfa70a1" providerId="LiveId" clId="{19013FBF-88E5-4030-AE60-34DEB58509ED}" dt="2026-09-22T05:11:19.782" v="1052" actId="47"/>
        <pc:sldMkLst>
          <pc:docMk/>
          <pc:sldMk cId="410342269" sldId="2473"/>
        </pc:sldMkLst>
      </pc:sldChg>
      <pc:sldChg chg="del">
        <pc:chgData name="rieko takayama" userId="8c13f2714cfa70a1" providerId="LiveId" clId="{19013FBF-88E5-4030-AE60-34DEB58509ED}" dt="2026-09-22T05:11:24.072" v="1053" actId="47"/>
        <pc:sldMkLst>
          <pc:docMk/>
          <pc:sldMk cId="119478088" sldId="2474"/>
        </pc:sldMkLst>
      </pc:sldChg>
      <pc:sldChg chg="del">
        <pc:chgData name="rieko takayama" userId="8c13f2714cfa70a1" providerId="LiveId" clId="{19013FBF-88E5-4030-AE60-34DEB58509ED}" dt="2026-09-22T08:39:52.717" v="3927" actId="47"/>
        <pc:sldMkLst>
          <pc:docMk/>
          <pc:sldMk cId="427477966" sldId="2475"/>
        </pc:sldMkLst>
      </pc:sldChg>
      <pc:sldChg chg="del">
        <pc:chgData name="rieko takayama" userId="8c13f2714cfa70a1" providerId="LiveId" clId="{19013FBF-88E5-4030-AE60-34DEB58509ED}" dt="2026-09-22T08:16:41.066" v="3562" actId="47"/>
        <pc:sldMkLst>
          <pc:docMk/>
          <pc:sldMk cId="131602166" sldId="2477"/>
        </pc:sldMkLst>
      </pc:sldChg>
      <pc:sldChg chg="modSp del mod">
        <pc:chgData name="rieko takayama" userId="8c13f2714cfa70a1" providerId="LiveId" clId="{19013FBF-88E5-4030-AE60-34DEB58509ED}" dt="2026-09-22T08:39:23.052" v="3926" actId="47"/>
        <pc:sldMkLst>
          <pc:docMk/>
          <pc:sldMk cId="3455285517" sldId="2479"/>
        </pc:sldMkLst>
        <pc:picChg chg="mod modCrop">
          <ac:chgData name="rieko takayama" userId="8c13f2714cfa70a1" providerId="LiveId" clId="{19013FBF-88E5-4030-AE60-34DEB58509ED}" dt="2026-09-22T08:38:18.751" v="3912" actId="11530"/>
          <ac:picMkLst>
            <pc:docMk/>
            <pc:sldMk cId="3455285517" sldId="2479"/>
            <ac:picMk id="11" creationId="{9CEB38C3-1198-76F9-55E2-7B2FD3964C02}"/>
          </ac:picMkLst>
        </pc:picChg>
      </pc:sldChg>
      <pc:sldChg chg="addSp delSp modSp del mod">
        <pc:chgData name="rieko takayama" userId="8c13f2714cfa70a1" providerId="LiveId" clId="{19013FBF-88E5-4030-AE60-34DEB58509ED}" dt="2026-09-23T02:25:54.142" v="8253" actId="47"/>
        <pc:sldMkLst>
          <pc:docMk/>
          <pc:sldMk cId="2868309769" sldId="6758"/>
        </pc:sldMkLst>
        <pc:spChg chg="mod ord">
          <ac:chgData name="rieko takayama" userId="8c13f2714cfa70a1" providerId="LiveId" clId="{19013FBF-88E5-4030-AE60-34DEB58509ED}" dt="2026-09-22T08:34:48.949" v="3882" actId="1076"/>
          <ac:spMkLst>
            <pc:docMk/>
            <pc:sldMk cId="2868309769" sldId="6758"/>
            <ac:spMk id="3" creationId="{D44F81B9-3781-6D83-9F59-E151269C97AB}"/>
          </ac:spMkLst>
        </pc:spChg>
        <pc:spChg chg="add mod">
          <ac:chgData name="rieko takayama" userId="8c13f2714cfa70a1" providerId="LiveId" clId="{19013FBF-88E5-4030-AE60-34DEB58509ED}" dt="2026-09-22T08:21:07.527" v="3724" actId="1076"/>
          <ac:spMkLst>
            <pc:docMk/>
            <pc:sldMk cId="2868309769" sldId="6758"/>
            <ac:spMk id="14" creationId="{4A648B5F-DD3C-35EE-8DA4-8B5E1ADE3168}"/>
          </ac:spMkLst>
        </pc:spChg>
        <pc:spChg chg="add mod">
          <ac:chgData name="rieko takayama" userId="8c13f2714cfa70a1" providerId="LiveId" clId="{19013FBF-88E5-4030-AE60-34DEB58509ED}" dt="2026-09-22T08:39:13.886" v="3925" actId="1076"/>
          <ac:spMkLst>
            <pc:docMk/>
            <pc:sldMk cId="2868309769" sldId="6758"/>
            <ac:spMk id="17" creationId="{D8227966-E78F-9295-0482-EC1247DD1F03}"/>
          </ac:spMkLst>
        </pc:spChg>
        <pc:spChg chg="add mod">
          <ac:chgData name="rieko takayama" userId="8c13f2714cfa70a1" providerId="LiveId" clId="{19013FBF-88E5-4030-AE60-34DEB58509ED}" dt="2026-09-22T08:34:52.959" v="3883" actId="1076"/>
          <ac:spMkLst>
            <pc:docMk/>
            <pc:sldMk cId="2868309769" sldId="6758"/>
            <ac:spMk id="23" creationId="{91E7E788-6DD8-85A9-DE08-010DE54CBBD6}"/>
          </ac:spMkLst>
        </pc:spChg>
        <pc:spChg chg="add mod">
          <ac:chgData name="rieko takayama" userId="8c13f2714cfa70a1" providerId="LiveId" clId="{19013FBF-88E5-4030-AE60-34DEB58509ED}" dt="2026-09-22T08:35:42.642" v="3904" actId="1076"/>
          <ac:spMkLst>
            <pc:docMk/>
            <pc:sldMk cId="2868309769" sldId="6758"/>
            <ac:spMk id="26" creationId="{6C480CEA-6D9C-307C-81BE-84D7DD5D3861}"/>
          </ac:spMkLst>
        </pc:spChg>
        <pc:picChg chg="del">
          <ac:chgData name="rieko takayama" userId="8c13f2714cfa70a1" providerId="LiveId" clId="{19013FBF-88E5-4030-AE60-34DEB58509ED}" dt="2026-09-22T08:22:52.681" v="3755" actId="478"/>
          <ac:picMkLst>
            <pc:docMk/>
            <pc:sldMk cId="2868309769" sldId="6758"/>
            <ac:picMk id="4" creationId="{87770CF7-60ED-2119-5862-EE94D39979C8}"/>
          </ac:picMkLst>
        </pc:picChg>
        <pc:picChg chg="add del mod">
          <ac:chgData name="rieko takayama" userId="8c13f2714cfa70a1" providerId="LiveId" clId="{19013FBF-88E5-4030-AE60-34DEB58509ED}" dt="2026-09-22T08:21:32.262" v="3725" actId="478"/>
          <ac:picMkLst>
            <pc:docMk/>
            <pc:sldMk cId="2868309769" sldId="6758"/>
            <ac:picMk id="5" creationId="{CEE64371-0C0B-DD2F-C059-908E1A10F733}"/>
          </ac:picMkLst>
        </pc:picChg>
        <pc:picChg chg="del">
          <ac:chgData name="rieko takayama" userId="8c13f2714cfa70a1" providerId="LiveId" clId="{19013FBF-88E5-4030-AE60-34DEB58509ED}" dt="2026-09-22T08:18:32.389" v="3676" actId="478"/>
          <ac:picMkLst>
            <pc:docMk/>
            <pc:sldMk cId="2868309769" sldId="6758"/>
            <ac:picMk id="7" creationId="{9C40ABB0-6B2A-D910-3650-52B167A7AC6D}"/>
          </ac:picMkLst>
        </pc:picChg>
        <pc:picChg chg="add mod ord">
          <ac:chgData name="rieko takayama" userId="8c13f2714cfa70a1" providerId="LiveId" clId="{19013FBF-88E5-4030-AE60-34DEB58509ED}" dt="2026-09-22T08:38:53.983" v="3921" actId="1076"/>
          <ac:picMkLst>
            <pc:docMk/>
            <pc:sldMk cId="2868309769" sldId="6758"/>
            <ac:picMk id="8" creationId="{AA2BAA55-2412-6562-F447-987A9A252ED4}"/>
          </ac:picMkLst>
        </pc:picChg>
        <pc:picChg chg="del">
          <ac:chgData name="rieko takayama" userId="8c13f2714cfa70a1" providerId="LiveId" clId="{19013FBF-88E5-4030-AE60-34DEB58509ED}" dt="2026-09-22T08:22:55.461" v="3756" actId="478"/>
          <ac:picMkLst>
            <pc:docMk/>
            <pc:sldMk cId="2868309769" sldId="6758"/>
            <ac:picMk id="9" creationId="{0D88EB7B-43DB-361B-91A2-D7FC5A34BB13}"/>
          </ac:picMkLst>
        </pc:picChg>
        <pc:picChg chg="del">
          <ac:chgData name="rieko takayama" userId="8c13f2714cfa70a1" providerId="LiveId" clId="{19013FBF-88E5-4030-AE60-34DEB58509ED}" dt="2026-09-22T08:18:30.530" v="3675" actId="478"/>
          <ac:picMkLst>
            <pc:docMk/>
            <pc:sldMk cId="2868309769" sldId="6758"/>
            <ac:picMk id="11" creationId="{7E34B342-E635-32F8-D816-AD159C5C210F}"/>
          </ac:picMkLst>
        </pc:picChg>
        <pc:picChg chg="add">
          <ac:chgData name="rieko takayama" userId="8c13f2714cfa70a1" providerId="LiveId" clId="{19013FBF-88E5-4030-AE60-34DEB58509ED}" dt="2026-09-22T08:20:31.564" v="3686" actId="22"/>
          <ac:picMkLst>
            <pc:docMk/>
            <pc:sldMk cId="2868309769" sldId="6758"/>
            <ac:picMk id="12" creationId="{3E3FDAB8-585F-BA86-A627-9A6147582081}"/>
          </ac:picMkLst>
        </pc:picChg>
        <pc:picChg chg="add del mod modCrop">
          <ac:chgData name="rieko takayama" userId="8c13f2714cfa70a1" providerId="LiveId" clId="{19013FBF-88E5-4030-AE60-34DEB58509ED}" dt="2026-09-22T08:38:27.062" v="3913" actId="478"/>
          <ac:picMkLst>
            <pc:docMk/>
            <pc:sldMk cId="2868309769" sldId="6758"/>
            <ac:picMk id="16" creationId="{15070B10-3799-8E2A-94C2-C99A5F59B04A}"/>
          </ac:picMkLst>
        </pc:picChg>
        <pc:picChg chg="add del mod">
          <ac:chgData name="rieko takayama" userId="8c13f2714cfa70a1" providerId="LiveId" clId="{19013FBF-88E5-4030-AE60-34DEB58509ED}" dt="2026-09-22T08:28:11.766" v="3791" actId="478"/>
          <ac:picMkLst>
            <pc:docMk/>
            <pc:sldMk cId="2868309769" sldId="6758"/>
            <ac:picMk id="20" creationId="{07EC819A-3BD4-B526-A576-9628FB5FFBBE}"/>
          </ac:picMkLst>
        </pc:picChg>
        <pc:picChg chg="add mod">
          <ac:chgData name="rieko takayama" userId="8c13f2714cfa70a1" providerId="LiveId" clId="{19013FBF-88E5-4030-AE60-34DEB58509ED}" dt="2026-09-22T08:39:03.929" v="3923" actId="1076"/>
          <ac:picMkLst>
            <pc:docMk/>
            <pc:sldMk cId="2868309769" sldId="6758"/>
            <ac:picMk id="22" creationId="{D3A0D06E-D9A4-0428-3171-2F0265703B8C}"/>
          </ac:picMkLst>
        </pc:picChg>
        <pc:picChg chg="add mod modCrop">
          <ac:chgData name="rieko takayama" userId="8c13f2714cfa70a1" providerId="LiveId" clId="{19013FBF-88E5-4030-AE60-34DEB58509ED}" dt="2026-09-22T08:39:08.065" v="3924" actId="1076"/>
          <ac:picMkLst>
            <pc:docMk/>
            <pc:sldMk cId="2868309769" sldId="6758"/>
            <ac:picMk id="25" creationId="{FEB866EA-2106-1A6F-457F-99673AA422E8}"/>
          </ac:picMkLst>
        </pc:picChg>
        <pc:picChg chg="add mod ord">
          <ac:chgData name="rieko takayama" userId="8c13f2714cfa70a1" providerId="LiveId" clId="{19013FBF-88E5-4030-AE60-34DEB58509ED}" dt="2026-09-22T08:38:42.414" v="3918" actId="167"/>
          <ac:picMkLst>
            <pc:docMk/>
            <pc:sldMk cId="2868309769" sldId="6758"/>
            <ac:picMk id="28" creationId="{89B22484-AF40-075A-BBD5-66C86AF002F0}"/>
          </ac:picMkLst>
        </pc:picChg>
      </pc:sldChg>
      <pc:sldChg chg="modSp mod">
        <pc:chgData name="rieko takayama" userId="8c13f2714cfa70a1" providerId="LiveId" clId="{19013FBF-88E5-4030-AE60-34DEB58509ED}" dt="2026-09-23T02:47:50.338" v="8444" actId="1076"/>
        <pc:sldMkLst>
          <pc:docMk/>
          <pc:sldMk cId="4008449641" sldId="6760"/>
        </pc:sldMkLst>
        <pc:spChg chg="mod">
          <ac:chgData name="rieko takayama" userId="8c13f2714cfa70a1" providerId="LiveId" clId="{19013FBF-88E5-4030-AE60-34DEB58509ED}" dt="2026-09-22T11:14:05.440" v="4866" actId="113"/>
          <ac:spMkLst>
            <pc:docMk/>
            <pc:sldMk cId="4008449641" sldId="6760"/>
            <ac:spMk id="4" creationId="{F2566C84-8D30-3744-51FC-61FA8562B4A0}"/>
          </ac:spMkLst>
        </pc:spChg>
        <pc:spChg chg="mod">
          <ac:chgData name="rieko takayama" userId="8c13f2714cfa70a1" providerId="LiveId" clId="{19013FBF-88E5-4030-AE60-34DEB58509ED}" dt="2026-09-23T02:47:37.142" v="8442" actId="1076"/>
          <ac:spMkLst>
            <pc:docMk/>
            <pc:sldMk cId="4008449641" sldId="6760"/>
            <ac:spMk id="5" creationId="{5DCD5EA4-7D4B-7E55-91B1-C2B7FC3F9BA3}"/>
          </ac:spMkLst>
        </pc:spChg>
        <pc:spChg chg="mod">
          <ac:chgData name="rieko takayama" userId="8c13f2714cfa70a1" providerId="LiveId" clId="{19013FBF-88E5-4030-AE60-34DEB58509ED}" dt="2026-09-22T11:11:12.489" v="4862" actId="255"/>
          <ac:spMkLst>
            <pc:docMk/>
            <pc:sldMk cId="4008449641" sldId="6760"/>
            <ac:spMk id="7" creationId="{43A97EF2-44DF-66FB-109F-0AA736C15D2A}"/>
          </ac:spMkLst>
        </pc:spChg>
        <pc:spChg chg="mod">
          <ac:chgData name="rieko takayama" userId="8c13f2714cfa70a1" providerId="LiveId" clId="{19013FBF-88E5-4030-AE60-34DEB58509ED}" dt="2026-09-23T02:47:50.338" v="8444" actId="1076"/>
          <ac:spMkLst>
            <pc:docMk/>
            <pc:sldMk cId="4008449641" sldId="6760"/>
            <ac:spMk id="9" creationId="{595F1C32-A3FF-0E7B-A83F-74724B7B35E8}"/>
          </ac:spMkLst>
        </pc:spChg>
      </pc:sldChg>
      <pc:sldChg chg="addSp modSp mod">
        <pc:chgData name="rieko takayama" userId="8c13f2714cfa70a1" providerId="LiveId" clId="{19013FBF-88E5-4030-AE60-34DEB58509ED}" dt="2026-09-23T03:47:37.583" v="9076" actId="20577"/>
        <pc:sldMkLst>
          <pc:docMk/>
          <pc:sldMk cId="1969872786" sldId="6764"/>
        </pc:sldMkLst>
        <pc:spChg chg="mod">
          <ac:chgData name="rieko takayama" userId="8c13f2714cfa70a1" providerId="LiveId" clId="{19013FBF-88E5-4030-AE60-34DEB58509ED}" dt="2026-09-23T02:43:48.898" v="8441" actId="1076"/>
          <ac:spMkLst>
            <pc:docMk/>
            <pc:sldMk cId="1969872786" sldId="6764"/>
            <ac:spMk id="2" creationId="{29BEAFB2-4974-7BF6-4DC1-78EA0DDC9EE5}"/>
          </ac:spMkLst>
        </pc:spChg>
        <pc:spChg chg="mod">
          <ac:chgData name="rieko takayama" userId="8c13f2714cfa70a1" providerId="LiveId" clId="{19013FBF-88E5-4030-AE60-34DEB58509ED}" dt="2026-09-23T03:47:37.583" v="9076" actId="20577"/>
          <ac:spMkLst>
            <pc:docMk/>
            <pc:sldMk cId="1969872786" sldId="6764"/>
            <ac:spMk id="4" creationId="{017D41AF-BF54-E66A-B740-C1B82676A697}"/>
          </ac:spMkLst>
        </pc:spChg>
        <pc:spChg chg="mod">
          <ac:chgData name="rieko takayama" userId="8c13f2714cfa70a1" providerId="LiveId" clId="{19013FBF-88E5-4030-AE60-34DEB58509ED}" dt="2026-09-23T02:42:49.447" v="8394" actId="1076"/>
          <ac:spMkLst>
            <pc:docMk/>
            <pc:sldMk cId="1969872786" sldId="6764"/>
            <ac:spMk id="5" creationId="{89AEBE53-29AB-6167-A92F-757D8186D45C}"/>
          </ac:spMkLst>
        </pc:spChg>
        <pc:spChg chg="mod">
          <ac:chgData name="rieko takayama" userId="8c13f2714cfa70a1" providerId="LiveId" clId="{19013FBF-88E5-4030-AE60-34DEB58509ED}" dt="2026-09-23T02:42:41.540" v="8393" actId="1076"/>
          <ac:spMkLst>
            <pc:docMk/>
            <pc:sldMk cId="1969872786" sldId="6764"/>
            <ac:spMk id="9" creationId="{5838F5A3-C5DE-4FE5-8E05-684AB2E0A3C3}"/>
          </ac:spMkLst>
        </pc:spChg>
        <pc:grpChg chg="add mod">
          <ac:chgData name="rieko takayama" userId="8c13f2714cfa70a1" providerId="LiveId" clId="{19013FBF-88E5-4030-AE60-34DEB58509ED}" dt="2026-09-23T02:42:32.315" v="8391" actId="14100"/>
          <ac:grpSpMkLst>
            <pc:docMk/>
            <pc:sldMk cId="1969872786" sldId="6764"/>
            <ac:grpSpMk id="3" creationId="{F13D5580-E6BF-0531-B819-165B8567A058}"/>
          </ac:grpSpMkLst>
        </pc:grpChg>
        <pc:grpChg chg="mod">
          <ac:chgData name="rieko takayama" userId="8c13f2714cfa70a1" providerId="LiveId" clId="{19013FBF-88E5-4030-AE60-34DEB58509ED}" dt="2026-09-23T02:42:17.420" v="8388" actId="164"/>
          <ac:grpSpMkLst>
            <pc:docMk/>
            <pc:sldMk cId="1969872786" sldId="6764"/>
            <ac:grpSpMk id="6" creationId="{4473F881-51DB-BD97-7967-133B03B6A4F6}"/>
          </ac:grpSpMkLst>
        </pc:grpChg>
        <pc:picChg chg="mod">
          <ac:chgData name="rieko takayama" userId="8c13f2714cfa70a1" providerId="LiveId" clId="{19013FBF-88E5-4030-AE60-34DEB58509ED}" dt="2026-09-23T02:42:17.420" v="8388" actId="164"/>
          <ac:picMkLst>
            <pc:docMk/>
            <pc:sldMk cId="1969872786" sldId="6764"/>
            <ac:picMk id="10" creationId="{0BE206BA-7C1E-438A-47FC-44F8B456CF20}"/>
          </ac:picMkLst>
        </pc:picChg>
      </pc:sldChg>
      <pc:sldChg chg="del ord">
        <pc:chgData name="rieko takayama" userId="8c13f2714cfa70a1" providerId="LiveId" clId="{19013FBF-88E5-4030-AE60-34DEB58509ED}" dt="2026-09-23T02:40:56.360" v="8354" actId="47"/>
        <pc:sldMkLst>
          <pc:docMk/>
          <pc:sldMk cId="3447610279" sldId="6768"/>
        </pc:sldMkLst>
      </pc:sldChg>
      <pc:sldChg chg="del">
        <pc:chgData name="rieko takayama" userId="8c13f2714cfa70a1" providerId="LiveId" clId="{19013FBF-88E5-4030-AE60-34DEB58509ED}" dt="2026-09-22T05:11:09.134" v="1051" actId="47"/>
        <pc:sldMkLst>
          <pc:docMk/>
          <pc:sldMk cId="3901023718" sldId="6775"/>
        </pc:sldMkLst>
      </pc:sldChg>
      <pc:sldChg chg="modSp del mod">
        <pc:chgData name="rieko takayama" userId="8c13f2714cfa70a1" providerId="LiveId" clId="{19013FBF-88E5-4030-AE60-34DEB58509ED}" dt="2026-09-22T08:37:22.363" v="3908" actId="47"/>
        <pc:sldMkLst>
          <pc:docMk/>
          <pc:sldMk cId="3850835476" sldId="6776"/>
        </pc:sldMkLst>
        <pc:picChg chg="mod modCrop">
          <ac:chgData name="rieko takayama" userId="8c13f2714cfa70a1" providerId="LiveId" clId="{19013FBF-88E5-4030-AE60-34DEB58509ED}" dt="2026-09-22T08:28:04.088" v="3790" actId="14100"/>
          <ac:picMkLst>
            <pc:docMk/>
            <pc:sldMk cId="3850835476" sldId="6776"/>
            <ac:picMk id="10" creationId="{D082393C-7FA6-16F2-2AB3-698559E0EA62}"/>
          </ac:picMkLst>
        </pc:picChg>
      </pc:sldChg>
      <pc:sldChg chg="del">
        <pc:chgData name="rieko takayama" userId="8c13f2714cfa70a1" providerId="LiveId" clId="{19013FBF-88E5-4030-AE60-34DEB58509ED}" dt="2026-09-22T08:13:24.530" v="3314" actId="47"/>
        <pc:sldMkLst>
          <pc:docMk/>
          <pc:sldMk cId="2531681346" sldId="6779"/>
        </pc:sldMkLst>
      </pc:sldChg>
      <pc:sldChg chg="del">
        <pc:chgData name="rieko takayama" userId="8c13f2714cfa70a1" providerId="LiveId" clId="{19013FBF-88E5-4030-AE60-34DEB58509ED}" dt="2026-09-22T05:09:36.182" v="1045" actId="47"/>
        <pc:sldMkLst>
          <pc:docMk/>
          <pc:sldMk cId="909492867" sldId="6780"/>
        </pc:sldMkLst>
      </pc:sldChg>
      <pc:sldChg chg="del">
        <pc:chgData name="rieko takayama" userId="8c13f2714cfa70a1" providerId="LiveId" clId="{19013FBF-88E5-4030-AE60-34DEB58509ED}" dt="2026-09-22T05:09:39.585" v="1046" actId="47"/>
        <pc:sldMkLst>
          <pc:docMk/>
          <pc:sldMk cId="1818188077" sldId="6781"/>
        </pc:sldMkLst>
      </pc:sldChg>
      <pc:sldChg chg="del">
        <pc:chgData name="rieko takayama" userId="8c13f2714cfa70a1" providerId="LiveId" clId="{19013FBF-88E5-4030-AE60-34DEB58509ED}" dt="2026-09-22T05:09:41.682" v="1047" actId="47"/>
        <pc:sldMkLst>
          <pc:docMk/>
          <pc:sldMk cId="747761612" sldId="6782"/>
        </pc:sldMkLst>
      </pc:sldChg>
      <pc:sldChg chg="del">
        <pc:chgData name="rieko takayama" userId="8c13f2714cfa70a1" providerId="LiveId" clId="{19013FBF-88E5-4030-AE60-34DEB58509ED}" dt="2026-09-22T05:09:44.782" v="1048" actId="47"/>
        <pc:sldMkLst>
          <pc:docMk/>
          <pc:sldMk cId="3639068381" sldId="6783"/>
        </pc:sldMkLst>
      </pc:sldChg>
      <pc:sldChg chg="del">
        <pc:chgData name="rieko takayama" userId="8c13f2714cfa70a1" providerId="LiveId" clId="{19013FBF-88E5-4030-AE60-34DEB58509ED}" dt="2026-09-22T05:09:46.412" v="1049" actId="47"/>
        <pc:sldMkLst>
          <pc:docMk/>
          <pc:sldMk cId="666887057" sldId="6784"/>
        </pc:sldMkLst>
      </pc:sldChg>
      <pc:sldChg chg="del">
        <pc:chgData name="rieko takayama" userId="8c13f2714cfa70a1" providerId="LiveId" clId="{19013FBF-88E5-4030-AE60-34DEB58509ED}" dt="2026-09-22T05:09:47.973" v="1050" actId="47"/>
        <pc:sldMkLst>
          <pc:docMk/>
          <pc:sldMk cId="1484324086" sldId="6785"/>
        </pc:sldMkLst>
      </pc:sldChg>
      <pc:sldChg chg="addSp delSp modSp del mod ord">
        <pc:chgData name="rieko takayama" userId="8c13f2714cfa70a1" providerId="LiveId" clId="{19013FBF-88E5-4030-AE60-34DEB58509ED}" dt="2026-09-23T02:11:30.747" v="8008" actId="47"/>
        <pc:sldMkLst>
          <pc:docMk/>
          <pc:sldMk cId="912947098" sldId="6786"/>
        </pc:sldMkLst>
        <pc:spChg chg="mod">
          <ac:chgData name="rieko takayama" userId="8c13f2714cfa70a1" providerId="LiveId" clId="{19013FBF-88E5-4030-AE60-34DEB58509ED}" dt="2026-09-23T02:05:59.546" v="7956" actId="20577"/>
          <ac:spMkLst>
            <pc:docMk/>
            <pc:sldMk cId="912947098" sldId="6786"/>
            <ac:spMk id="3" creationId="{9BC3CDAD-455B-D429-2647-6727DE2B92E6}"/>
          </ac:spMkLst>
        </pc:spChg>
        <pc:spChg chg="add mod">
          <ac:chgData name="rieko takayama" userId="8c13f2714cfa70a1" providerId="LiveId" clId="{19013FBF-88E5-4030-AE60-34DEB58509ED}" dt="2026-09-23T02:03:14.593" v="7919" actId="20577"/>
          <ac:spMkLst>
            <pc:docMk/>
            <pc:sldMk cId="912947098" sldId="6786"/>
            <ac:spMk id="4" creationId="{BE0559C7-DF3F-5CCA-77B9-ACDD3626AE46}"/>
          </ac:spMkLst>
        </pc:spChg>
        <pc:picChg chg="del mod">
          <ac:chgData name="rieko takayama" userId="8c13f2714cfa70a1" providerId="LiveId" clId="{19013FBF-88E5-4030-AE60-34DEB58509ED}" dt="2026-09-23T02:04:42.562" v="7932" actId="478"/>
          <ac:picMkLst>
            <pc:docMk/>
            <pc:sldMk cId="912947098" sldId="6786"/>
            <ac:picMk id="7" creationId="{43C7A00B-C638-7AE4-B6E8-FB8733F7A69D}"/>
          </ac:picMkLst>
        </pc:picChg>
        <pc:picChg chg="del mod">
          <ac:chgData name="rieko takayama" userId="8c13f2714cfa70a1" providerId="LiveId" clId="{19013FBF-88E5-4030-AE60-34DEB58509ED}" dt="2026-09-23T02:01:53.328" v="7827" actId="478"/>
          <ac:picMkLst>
            <pc:docMk/>
            <pc:sldMk cId="912947098" sldId="6786"/>
            <ac:picMk id="9" creationId="{FE4AD4BF-D44C-0ED5-EE1C-74D6E749B1F4}"/>
          </ac:picMkLst>
        </pc:picChg>
        <pc:picChg chg="del mod">
          <ac:chgData name="rieko takayama" userId="8c13f2714cfa70a1" providerId="LiveId" clId="{19013FBF-88E5-4030-AE60-34DEB58509ED}" dt="2026-09-23T02:06:12.135" v="7958" actId="478"/>
          <ac:picMkLst>
            <pc:docMk/>
            <pc:sldMk cId="912947098" sldId="6786"/>
            <ac:picMk id="12" creationId="{67188D60-97E8-B4C4-B614-F291C3440FDE}"/>
          </ac:picMkLst>
        </pc:picChg>
        <pc:picChg chg="mod">
          <ac:chgData name="rieko takayama" userId="8c13f2714cfa70a1" providerId="LiveId" clId="{19013FBF-88E5-4030-AE60-34DEB58509ED}" dt="2026-09-23T02:06:46.700" v="7967" actId="1076"/>
          <ac:picMkLst>
            <pc:docMk/>
            <pc:sldMk cId="912947098" sldId="6786"/>
            <ac:picMk id="14" creationId="{FD0CC3DC-F87F-BBBF-222E-56263622CCCF}"/>
          </ac:picMkLst>
        </pc:picChg>
        <pc:picChg chg="mod">
          <ac:chgData name="rieko takayama" userId="8c13f2714cfa70a1" providerId="LiveId" clId="{19013FBF-88E5-4030-AE60-34DEB58509ED}" dt="2026-09-23T02:06:52.522" v="7968" actId="1076"/>
          <ac:picMkLst>
            <pc:docMk/>
            <pc:sldMk cId="912947098" sldId="6786"/>
            <ac:picMk id="16" creationId="{B98E2ECF-C7A1-21FF-A03B-D44AE57B7C14}"/>
          </ac:picMkLst>
        </pc:picChg>
      </pc:sldChg>
      <pc:sldChg chg="del">
        <pc:chgData name="rieko takayama" userId="8c13f2714cfa70a1" providerId="LiveId" clId="{19013FBF-88E5-4030-AE60-34DEB58509ED}" dt="2026-09-22T05:09:31.559" v="1044" actId="47"/>
        <pc:sldMkLst>
          <pc:docMk/>
          <pc:sldMk cId="2007981992" sldId="6788"/>
        </pc:sldMkLst>
      </pc:sldChg>
      <pc:sldChg chg="addSp delSp modSp mod ord">
        <pc:chgData name="rieko takayama" userId="8c13f2714cfa70a1" providerId="LiveId" clId="{19013FBF-88E5-4030-AE60-34DEB58509ED}" dt="2026-09-23T05:13:43.609" v="9125" actId="1076"/>
        <pc:sldMkLst>
          <pc:docMk/>
          <pc:sldMk cId="1571054863" sldId="6789"/>
        </pc:sldMkLst>
        <pc:spChg chg="add mod">
          <ac:chgData name="rieko takayama" userId="8c13f2714cfa70a1" providerId="LiveId" clId="{19013FBF-88E5-4030-AE60-34DEB58509ED}" dt="2026-09-23T05:13:43.609" v="9125" actId="1076"/>
          <ac:spMkLst>
            <pc:docMk/>
            <pc:sldMk cId="1571054863" sldId="6789"/>
            <ac:spMk id="4" creationId="{7B12C09C-7951-9964-5B0F-0603987C047A}"/>
          </ac:spMkLst>
        </pc:spChg>
        <pc:spChg chg="add mod">
          <ac:chgData name="rieko takayama" userId="8c13f2714cfa70a1" providerId="LiveId" clId="{19013FBF-88E5-4030-AE60-34DEB58509ED}" dt="2026-09-23T03:12:27.235" v="8699" actId="1076"/>
          <ac:spMkLst>
            <pc:docMk/>
            <pc:sldMk cId="1571054863" sldId="6789"/>
            <ac:spMk id="6" creationId="{B570734F-482B-3B95-7F14-5FB83ADFCE0F}"/>
          </ac:spMkLst>
        </pc:spChg>
        <pc:picChg chg="del">
          <ac:chgData name="rieko takayama" userId="8c13f2714cfa70a1" providerId="LiveId" clId="{19013FBF-88E5-4030-AE60-34DEB58509ED}" dt="2026-09-22T06:21:12.404" v="1809" actId="478"/>
          <ac:picMkLst>
            <pc:docMk/>
            <pc:sldMk cId="1571054863" sldId="6789"/>
            <ac:picMk id="3" creationId="{DC84482D-9709-8FAF-C46B-CFB5B5998AC1}"/>
          </ac:picMkLst>
        </pc:picChg>
      </pc:sldChg>
      <pc:sldChg chg="addSp delSp modSp mod">
        <pc:chgData name="rieko takayama" userId="8c13f2714cfa70a1" providerId="LiveId" clId="{19013FBF-88E5-4030-AE60-34DEB58509ED}" dt="2026-09-23T00:49:51.970" v="7021" actId="1076"/>
        <pc:sldMkLst>
          <pc:docMk/>
          <pc:sldMk cId="3013935481" sldId="6791"/>
        </pc:sldMkLst>
        <pc:spChg chg="mod">
          <ac:chgData name="rieko takayama" userId="8c13f2714cfa70a1" providerId="LiveId" clId="{19013FBF-88E5-4030-AE60-34DEB58509ED}" dt="2026-09-23T00:49:46.934" v="7020" actId="1076"/>
          <ac:spMkLst>
            <pc:docMk/>
            <pc:sldMk cId="3013935481" sldId="6791"/>
            <ac:spMk id="4" creationId="{EDFBA24E-1A42-0FD5-17C0-31427512961C}"/>
          </ac:spMkLst>
        </pc:spChg>
        <pc:spChg chg="add del mod">
          <ac:chgData name="rieko takayama" userId="8c13f2714cfa70a1" providerId="LiveId" clId="{19013FBF-88E5-4030-AE60-34DEB58509ED}" dt="2026-09-23T00:45:12.979" v="6947" actId="478"/>
          <ac:spMkLst>
            <pc:docMk/>
            <pc:sldMk cId="3013935481" sldId="6791"/>
            <ac:spMk id="5" creationId="{842C1133-0AED-D89C-C42C-AE60C7AC40E9}"/>
          </ac:spMkLst>
        </pc:spChg>
        <pc:spChg chg="add mod">
          <ac:chgData name="rieko takayama" userId="8c13f2714cfa70a1" providerId="LiveId" clId="{19013FBF-88E5-4030-AE60-34DEB58509ED}" dt="2026-09-23T00:49:20.222" v="7011" actId="20577"/>
          <ac:spMkLst>
            <pc:docMk/>
            <pc:sldMk cId="3013935481" sldId="6791"/>
            <ac:spMk id="6" creationId="{625B627B-DCAC-C9F0-4CAA-6D2E86F989AB}"/>
          </ac:spMkLst>
        </pc:spChg>
        <pc:spChg chg="add del">
          <ac:chgData name="rieko takayama" userId="8c13f2714cfa70a1" providerId="LiveId" clId="{19013FBF-88E5-4030-AE60-34DEB58509ED}" dt="2026-09-22T06:24:40.615" v="1831" actId="478"/>
          <ac:spMkLst>
            <pc:docMk/>
            <pc:sldMk cId="3013935481" sldId="6791"/>
            <ac:spMk id="8" creationId="{5784FE7A-FB8A-3E6A-9BE9-11D2FCE96A97}"/>
          </ac:spMkLst>
        </pc:spChg>
        <pc:spChg chg="add mod">
          <ac:chgData name="rieko takayama" userId="8c13f2714cfa70a1" providerId="LiveId" clId="{19013FBF-88E5-4030-AE60-34DEB58509ED}" dt="2026-09-23T00:49:51.970" v="7021" actId="1076"/>
          <ac:spMkLst>
            <pc:docMk/>
            <pc:sldMk cId="3013935481" sldId="6791"/>
            <ac:spMk id="9" creationId="{6097D1B5-E2C4-8A04-D64B-5580491500D7}"/>
          </ac:spMkLst>
        </pc:spChg>
        <pc:spChg chg="add mod">
          <ac:chgData name="rieko takayama" userId="8c13f2714cfa70a1" providerId="LiveId" clId="{19013FBF-88E5-4030-AE60-34DEB58509ED}" dt="2026-09-23T00:47:50.792" v="6981" actId="1076"/>
          <ac:spMkLst>
            <pc:docMk/>
            <pc:sldMk cId="3013935481" sldId="6791"/>
            <ac:spMk id="10" creationId="{09DFB080-221F-A7CA-9768-4503A6ABAE03}"/>
          </ac:spMkLst>
        </pc:spChg>
        <pc:spChg chg="del mod ord">
          <ac:chgData name="rieko takayama" userId="8c13f2714cfa70a1" providerId="LiveId" clId="{19013FBF-88E5-4030-AE60-34DEB58509ED}" dt="2026-09-22T04:46:02.447" v="599" actId="478"/>
          <ac:spMkLst>
            <pc:docMk/>
            <pc:sldMk cId="3013935481" sldId="6791"/>
            <ac:spMk id="25" creationId="{EDF1CE5E-7C51-4D7E-A26F-85391724D504}"/>
          </ac:spMkLst>
        </pc:spChg>
        <pc:picChg chg="add mod">
          <ac:chgData name="rieko takayama" userId="8c13f2714cfa70a1" providerId="LiveId" clId="{19013FBF-88E5-4030-AE60-34DEB58509ED}" dt="2026-09-22T04:46:35.533" v="607" actId="1076"/>
          <ac:picMkLst>
            <pc:docMk/>
            <pc:sldMk cId="3013935481" sldId="6791"/>
            <ac:picMk id="3" creationId="{4B4D84E6-DD5E-BC62-323F-9B18B941FFF4}"/>
          </ac:picMkLst>
        </pc:picChg>
        <pc:picChg chg="mod">
          <ac:chgData name="rieko takayama" userId="8c13f2714cfa70a1" providerId="LiveId" clId="{19013FBF-88E5-4030-AE60-34DEB58509ED}" dt="2026-09-22T04:15:56.016" v="92" actId="1076"/>
          <ac:picMkLst>
            <pc:docMk/>
            <pc:sldMk cId="3013935481" sldId="6791"/>
            <ac:picMk id="11" creationId="{75AE28F4-D366-01D4-130F-36AE8A27391C}"/>
          </ac:picMkLst>
        </pc:picChg>
        <pc:picChg chg="mod">
          <ac:chgData name="rieko takayama" userId="8c13f2714cfa70a1" providerId="LiveId" clId="{19013FBF-88E5-4030-AE60-34DEB58509ED}" dt="2026-09-22T04:16:06.190" v="94" actId="1076"/>
          <ac:picMkLst>
            <pc:docMk/>
            <pc:sldMk cId="3013935481" sldId="6791"/>
            <ac:picMk id="12" creationId="{453A745D-70EE-97D1-876B-800378CCAA04}"/>
          </ac:picMkLst>
        </pc:picChg>
        <pc:picChg chg="mod">
          <ac:chgData name="rieko takayama" userId="8c13f2714cfa70a1" providerId="LiveId" clId="{19013FBF-88E5-4030-AE60-34DEB58509ED}" dt="2026-09-22T04:16:00.721" v="93" actId="1076"/>
          <ac:picMkLst>
            <pc:docMk/>
            <pc:sldMk cId="3013935481" sldId="6791"/>
            <ac:picMk id="13" creationId="{3CB2A3C7-B428-E8D3-C124-364EBA0349E8}"/>
          </ac:picMkLst>
        </pc:picChg>
      </pc:sldChg>
      <pc:sldChg chg="addSp modSp mod">
        <pc:chgData name="rieko takayama" userId="8c13f2714cfa70a1" providerId="LiveId" clId="{19013FBF-88E5-4030-AE60-34DEB58509ED}" dt="2026-09-23T02:48:43.682" v="8445" actId="6549"/>
        <pc:sldMkLst>
          <pc:docMk/>
          <pc:sldMk cId="2190139790" sldId="6792"/>
        </pc:sldMkLst>
        <pc:spChg chg="mod">
          <ac:chgData name="rieko takayama" userId="8c13f2714cfa70a1" providerId="LiveId" clId="{19013FBF-88E5-4030-AE60-34DEB58509ED}" dt="2026-09-22T13:40:19.743" v="6055" actId="1076"/>
          <ac:spMkLst>
            <pc:docMk/>
            <pc:sldMk cId="2190139790" sldId="6792"/>
            <ac:spMk id="3" creationId="{BFE42005-B35B-641B-B91A-7D989E910499}"/>
          </ac:spMkLst>
        </pc:spChg>
        <pc:spChg chg="add mod">
          <ac:chgData name="rieko takayama" userId="8c13f2714cfa70a1" providerId="LiveId" clId="{19013FBF-88E5-4030-AE60-34DEB58509ED}" dt="2026-09-23T02:48:43.682" v="8445" actId="6549"/>
          <ac:spMkLst>
            <pc:docMk/>
            <pc:sldMk cId="2190139790" sldId="6792"/>
            <ac:spMk id="4" creationId="{8E08ABC8-63F7-384A-FDCD-FDB410684F3D}"/>
          </ac:spMkLst>
        </pc:spChg>
      </pc:sldChg>
      <pc:sldChg chg="addSp modSp del mod">
        <pc:chgData name="rieko takayama" userId="8c13f2714cfa70a1" providerId="LiveId" clId="{19013FBF-88E5-4030-AE60-34DEB58509ED}" dt="2026-09-22T06:58:03.689" v="2538" actId="47"/>
        <pc:sldMkLst>
          <pc:docMk/>
          <pc:sldMk cId="3889383720" sldId="6793"/>
        </pc:sldMkLst>
        <pc:spChg chg="add mod">
          <ac:chgData name="rieko takayama" userId="8c13f2714cfa70a1" providerId="LiveId" clId="{19013FBF-88E5-4030-AE60-34DEB58509ED}" dt="2026-09-22T05:30:17.073" v="1396" actId="1076"/>
          <ac:spMkLst>
            <pc:docMk/>
            <pc:sldMk cId="3889383720" sldId="6793"/>
            <ac:spMk id="2" creationId="{2CFC18C8-38DC-ABB0-C3AE-D8A406E4A8A7}"/>
          </ac:spMkLst>
        </pc:spChg>
        <pc:spChg chg="mod">
          <ac:chgData name="rieko takayama" userId="8c13f2714cfa70a1" providerId="LiveId" clId="{19013FBF-88E5-4030-AE60-34DEB58509ED}" dt="2026-09-22T05:28:49.044" v="1382" actId="1076"/>
          <ac:spMkLst>
            <pc:docMk/>
            <pc:sldMk cId="3889383720" sldId="6793"/>
            <ac:spMk id="3" creationId="{308888EC-85C6-4D12-E10D-8D045A89C27D}"/>
          </ac:spMkLst>
        </pc:spChg>
        <pc:spChg chg="add mod">
          <ac:chgData name="rieko takayama" userId="8c13f2714cfa70a1" providerId="LiveId" clId="{19013FBF-88E5-4030-AE60-34DEB58509ED}" dt="2026-09-22T05:28:40.054" v="1381" actId="208"/>
          <ac:spMkLst>
            <pc:docMk/>
            <pc:sldMk cId="3889383720" sldId="6793"/>
            <ac:spMk id="4" creationId="{15711537-C076-2DC3-3126-D735D76AF87C}"/>
          </ac:spMkLst>
        </pc:spChg>
        <pc:spChg chg="mod">
          <ac:chgData name="rieko takayama" userId="8c13f2714cfa70a1" providerId="LiveId" clId="{19013FBF-88E5-4030-AE60-34DEB58509ED}" dt="2026-09-22T05:26:25.010" v="1297" actId="1076"/>
          <ac:spMkLst>
            <pc:docMk/>
            <pc:sldMk cId="3889383720" sldId="6793"/>
            <ac:spMk id="14" creationId="{CAAE1C93-7E76-1822-B272-D79F076C965B}"/>
          </ac:spMkLst>
        </pc:spChg>
        <pc:spChg chg="mod">
          <ac:chgData name="rieko takayama" userId="8c13f2714cfa70a1" providerId="LiveId" clId="{19013FBF-88E5-4030-AE60-34DEB58509ED}" dt="2026-09-22T06:45:33.314" v="2435" actId="115"/>
          <ac:spMkLst>
            <pc:docMk/>
            <pc:sldMk cId="3889383720" sldId="6793"/>
            <ac:spMk id="16" creationId="{90941E59-D881-183C-CE41-61BBD42B0CE0}"/>
          </ac:spMkLst>
        </pc:spChg>
        <pc:spChg chg="mod">
          <ac:chgData name="rieko takayama" userId="8c13f2714cfa70a1" providerId="LiveId" clId="{19013FBF-88E5-4030-AE60-34DEB58509ED}" dt="2026-09-22T05:26:29.861" v="1298" actId="1076"/>
          <ac:spMkLst>
            <pc:docMk/>
            <pc:sldMk cId="3889383720" sldId="6793"/>
            <ac:spMk id="21" creationId="{194975F2-3C08-3B49-A8C4-3D80489EF2D0}"/>
          </ac:spMkLst>
        </pc:spChg>
        <pc:spChg chg="mod">
          <ac:chgData name="rieko takayama" userId="8c13f2714cfa70a1" providerId="LiveId" clId="{19013FBF-88E5-4030-AE60-34DEB58509ED}" dt="2026-09-22T05:29:31.284" v="1390" actId="1076"/>
          <ac:spMkLst>
            <pc:docMk/>
            <pc:sldMk cId="3889383720" sldId="6793"/>
            <ac:spMk id="25" creationId="{D6E09B99-E22F-DAE8-9400-81CE74862C90}"/>
          </ac:spMkLst>
        </pc:spChg>
        <pc:spChg chg="mod">
          <ac:chgData name="rieko takayama" userId="8c13f2714cfa70a1" providerId="LiveId" clId="{19013FBF-88E5-4030-AE60-34DEB58509ED}" dt="2026-09-22T05:29:43.166" v="1391" actId="1076"/>
          <ac:spMkLst>
            <pc:docMk/>
            <pc:sldMk cId="3889383720" sldId="6793"/>
            <ac:spMk id="27" creationId="{31173064-29A7-C030-B25D-77F045A52681}"/>
          </ac:spMkLst>
        </pc:spChg>
        <pc:spChg chg="mod">
          <ac:chgData name="rieko takayama" userId="8c13f2714cfa70a1" providerId="LiveId" clId="{19013FBF-88E5-4030-AE60-34DEB58509ED}" dt="2026-09-22T05:29:16.407" v="1389" actId="1076"/>
          <ac:spMkLst>
            <pc:docMk/>
            <pc:sldMk cId="3889383720" sldId="6793"/>
            <ac:spMk id="29" creationId="{A28FA4CF-24C5-2A8D-716A-A65148B27F65}"/>
          </ac:spMkLst>
        </pc:spChg>
        <pc:spChg chg="mod">
          <ac:chgData name="rieko takayama" userId="8c13f2714cfa70a1" providerId="LiveId" clId="{19013FBF-88E5-4030-AE60-34DEB58509ED}" dt="2026-09-22T05:25:44.286" v="1294" actId="20577"/>
          <ac:spMkLst>
            <pc:docMk/>
            <pc:sldMk cId="3889383720" sldId="6793"/>
            <ac:spMk id="31" creationId="{C547F16D-E759-019A-6DA6-61712FF3308C}"/>
          </ac:spMkLst>
        </pc:spChg>
      </pc:sldChg>
      <pc:sldChg chg="del">
        <pc:chgData name="rieko takayama" userId="8c13f2714cfa70a1" providerId="LiveId" clId="{19013FBF-88E5-4030-AE60-34DEB58509ED}" dt="2026-09-22T05:33:15.530" v="1398" actId="47"/>
        <pc:sldMkLst>
          <pc:docMk/>
          <pc:sldMk cId="3755083494" sldId="6794"/>
        </pc:sldMkLst>
      </pc:sldChg>
      <pc:sldChg chg="modSp add del mod ord">
        <pc:chgData name="rieko takayama" userId="8c13f2714cfa70a1" providerId="LiveId" clId="{19013FBF-88E5-4030-AE60-34DEB58509ED}" dt="2026-09-22T06:21:33.022" v="1811" actId="47"/>
        <pc:sldMkLst>
          <pc:docMk/>
          <pc:sldMk cId="1716673867" sldId="6795"/>
        </pc:sldMkLst>
        <pc:spChg chg="mod">
          <ac:chgData name="rieko takayama" userId="8c13f2714cfa70a1" providerId="LiveId" clId="{19013FBF-88E5-4030-AE60-34DEB58509ED}" dt="2026-09-22T05:07:47.526" v="1026" actId="14100"/>
          <ac:spMkLst>
            <pc:docMk/>
            <pc:sldMk cId="1716673867" sldId="6795"/>
            <ac:spMk id="3" creationId="{BA57B791-17FC-5168-60B0-8578A2973965}"/>
          </ac:spMkLst>
        </pc:spChg>
      </pc:sldChg>
      <pc:sldChg chg="addSp delSp modSp add mod modClrScheme chgLayout">
        <pc:chgData name="rieko takayama" userId="8c13f2714cfa70a1" providerId="LiveId" clId="{19013FBF-88E5-4030-AE60-34DEB58509ED}" dt="2026-09-23T00:58:37.427" v="7127" actId="1076"/>
        <pc:sldMkLst>
          <pc:docMk/>
          <pc:sldMk cId="3853880385" sldId="6796"/>
        </pc:sldMkLst>
        <pc:spChg chg="mod ord">
          <ac:chgData name="rieko takayama" userId="8c13f2714cfa70a1" providerId="LiveId" clId="{19013FBF-88E5-4030-AE60-34DEB58509ED}" dt="2026-09-23T00:54:51.133" v="7074" actId="255"/>
          <ac:spMkLst>
            <pc:docMk/>
            <pc:sldMk cId="3853880385" sldId="6796"/>
            <ac:spMk id="3" creationId="{08B44467-5EF3-4584-A1EA-AB3431728409}"/>
          </ac:spMkLst>
        </pc:spChg>
        <pc:spChg chg="add mod">
          <ac:chgData name="rieko takayama" userId="8c13f2714cfa70a1" providerId="LiveId" clId="{19013FBF-88E5-4030-AE60-34DEB58509ED}" dt="2026-09-23T00:57:04.066" v="7115" actId="1076"/>
          <ac:spMkLst>
            <pc:docMk/>
            <pc:sldMk cId="3853880385" sldId="6796"/>
            <ac:spMk id="4" creationId="{86A64DFB-F5FA-6E3C-4977-F5392C0C3B47}"/>
          </ac:spMkLst>
        </pc:spChg>
        <pc:spChg chg="add mod">
          <ac:chgData name="rieko takayama" userId="8c13f2714cfa70a1" providerId="LiveId" clId="{19013FBF-88E5-4030-AE60-34DEB58509ED}" dt="2026-09-23T00:57:13.031" v="7116" actId="122"/>
          <ac:spMkLst>
            <pc:docMk/>
            <pc:sldMk cId="3853880385" sldId="6796"/>
            <ac:spMk id="5" creationId="{7CC1BFD8-B8D9-699A-26BE-89C35F39CEC0}"/>
          </ac:spMkLst>
        </pc:spChg>
        <pc:spChg chg="add mod">
          <ac:chgData name="rieko takayama" userId="8c13f2714cfa70a1" providerId="LiveId" clId="{19013FBF-88E5-4030-AE60-34DEB58509ED}" dt="2026-09-23T00:58:37.427" v="7127" actId="1076"/>
          <ac:spMkLst>
            <pc:docMk/>
            <pc:sldMk cId="3853880385" sldId="6796"/>
            <ac:spMk id="7" creationId="{A78BAB8A-B676-63B7-EE57-41C86A39D0C1}"/>
          </ac:spMkLst>
        </pc:spChg>
        <pc:spChg chg="del mod">
          <ac:chgData name="rieko takayama" userId="8c13f2714cfa70a1" providerId="LiveId" clId="{19013FBF-88E5-4030-AE60-34DEB58509ED}" dt="2026-09-23T00:55:18.702" v="7076" actId="478"/>
          <ac:spMkLst>
            <pc:docMk/>
            <pc:sldMk cId="3853880385" sldId="6796"/>
            <ac:spMk id="21" creationId="{3B2A8FA8-34B7-4940-A771-F8BDEE5A0EE5}"/>
          </ac:spMkLst>
        </pc:spChg>
        <pc:spChg chg="add del mod">
          <ac:chgData name="rieko takayama" userId="8c13f2714cfa70a1" providerId="LiveId" clId="{19013FBF-88E5-4030-AE60-34DEB58509ED}" dt="2026-09-22T04:28:29.846" v="143" actId="26606"/>
          <ac:spMkLst>
            <pc:docMk/>
            <pc:sldMk cId="3853880385" sldId="6796"/>
            <ac:spMk id="26" creationId="{B26A7077-03D6-C7CB-47FB-60B6648C04C8}"/>
          </ac:spMkLst>
        </pc:spChg>
        <pc:picChg chg="add del mod">
          <ac:chgData name="rieko takayama" userId="8c13f2714cfa70a1" providerId="LiveId" clId="{19013FBF-88E5-4030-AE60-34DEB58509ED}" dt="2026-09-22T04:27:19.439" v="139" actId="478"/>
          <ac:picMkLst>
            <pc:docMk/>
            <pc:sldMk cId="3853880385" sldId="6796"/>
            <ac:picMk id="4" creationId="{6F46644C-04D8-9740-19A1-49B35D1DF77D}"/>
          </ac:picMkLst>
        </pc:picChg>
        <pc:picChg chg="add mod ord">
          <ac:chgData name="rieko takayama" userId="8c13f2714cfa70a1" providerId="LiveId" clId="{19013FBF-88E5-4030-AE60-34DEB58509ED}" dt="2026-09-23T00:57:24.614" v="7118" actId="1076"/>
          <ac:picMkLst>
            <pc:docMk/>
            <pc:sldMk cId="3853880385" sldId="6796"/>
            <ac:picMk id="6" creationId="{7B793132-40E9-F243-82FE-9B7C8A44D0FB}"/>
          </ac:picMkLst>
        </pc:picChg>
        <pc:picChg chg="add mod">
          <ac:chgData name="rieko takayama" userId="8c13f2714cfa70a1" providerId="LiveId" clId="{19013FBF-88E5-4030-AE60-34DEB58509ED}" dt="2026-09-23T00:54:55.421" v="7075" actId="1076"/>
          <ac:picMkLst>
            <pc:docMk/>
            <pc:sldMk cId="3853880385" sldId="6796"/>
            <ac:picMk id="8" creationId="{C32DAFAB-A930-6EF8-1D31-C73DCF5667B4}"/>
          </ac:picMkLst>
        </pc:picChg>
      </pc:sldChg>
      <pc:sldChg chg="addSp delSp modSp add mod">
        <pc:chgData name="rieko takayama" userId="8c13f2714cfa70a1" providerId="LiveId" clId="{19013FBF-88E5-4030-AE60-34DEB58509ED}" dt="2026-09-23T03:19:20.872" v="8769" actId="1076"/>
        <pc:sldMkLst>
          <pc:docMk/>
          <pc:sldMk cId="2401533397" sldId="6797"/>
        </pc:sldMkLst>
        <pc:spChg chg="mod">
          <ac:chgData name="rieko takayama" userId="8c13f2714cfa70a1" providerId="LiveId" clId="{19013FBF-88E5-4030-AE60-34DEB58509ED}" dt="2026-09-23T03:18:43.015" v="8767" actId="1076"/>
          <ac:spMkLst>
            <pc:docMk/>
            <pc:sldMk cId="2401533397" sldId="6797"/>
            <ac:spMk id="3" creationId="{011E5213-87D8-730A-5C44-E78A2B9C5FEE}"/>
          </ac:spMkLst>
        </pc:spChg>
        <pc:spChg chg="add mod">
          <ac:chgData name="rieko takayama" userId="8c13f2714cfa70a1" providerId="LiveId" clId="{19013FBF-88E5-4030-AE60-34DEB58509ED}" dt="2026-09-23T03:19:20.872" v="8769" actId="1076"/>
          <ac:spMkLst>
            <pc:docMk/>
            <pc:sldMk cId="2401533397" sldId="6797"/>
            <ac:spMk id="5" creationId="{B0C476D6-22BE-1A22-CF8E-C5BF91EDFB24}"/>
          </ac:spMkLst>
        </pc:spChg>
        <pc:spChg chg="add mod">
          <ac:chgData name="rieko takayama" userId="8c13f2714cfa70a1" providerId="LiveId" clId="{19013FBF-88E5-4030-AE60-34DEB58509ED}" dt="2026-09-23T01:10:23.473" v="7246" actId="1076"/>
          <ac:spMkLst>
            <pc:docMk/>
            <pc:sldMk cId="2401533397" sldId="6797"/>
            <ac:spMk id="7" creationId="{59D342B9-07E1-0536-2236-918EA6B25A59}"/>
          </ac:spMkLst>
        </pc:spChg>
        <pc:spChg chg="del mod">
          <ac:chgData name="rieko takayama" userId="8c13f2714cfa70a1" providerId="LiveId" clId="{19013FBF-88E5-4030-AE60-34DEB58509ED}" dt="2026-09-22T07:26:54.652" v="2781" actId="478"/>
          <ac:spMkLst>
            <pc:docMk/>
            <pc:sldMk cId="2401533397" sldId="6797"/>
            <ac:spMk id="21" creationId="{6623D4E7-3900-7825-E480-8686C2E61C25}"/>
          </ac:spMkLst>
        </pc:spChg>
        <pc:picChg chg="add del mod ord modCrop">
          <ac:chgData name="rieko takayama" userId="8c13f2714cfa70a1" providerId="LiveId" clId="{19013FBF-88E5-4030-AE60-34DEB58509ED}" dt="2026-09-23T01:10:01.722" v="7242" actId="478"/>
          <ac:picMkLst>
            <pc:docMk/>
            <pc:sldMk cId="2401533397" sldId="6797"/>
            <ac:picMk id="4" creationId="{55444823-B7FA-FA71-40DB-B6A64E572A19}"/>
          </ac:picMkLst>
        </pc:picChg>
        <pc:picChg chg="del">
          <ac:chgData name="rieko takayama" userId="8c13f2714cfa70a1" providerId="LiveId" clId="{19013FBF-88E5-4030-AE60-34DEB58509ED}" dt="2026-09-22T04:50:41.324" v="800" actId="478"/>
          <ac:picMkLst>
            <pc:docMk/>
            <pc:sldMk cId="2401533397" sldId="6797"/>
            <ac:picMk id="6" creationId="{7F66464B-CAF7-2078-CB17-117674F7DCE6}"/>
          </ac:picMkLst>
        </pc:picChg>
        <pc:picChg chg="add mod">
          <ac:chgData name="rieko takayama" userId="8c13f2714cfa70a1" providerId="LiveId" clId="{19013FBF-88E5-4030-AE60-34DEB58509ED}" dt="2026-09-23T03:18:38.623" v="8766" actId="1076"/>
          <ac:picMkLst>
            <pc:docMk/>
            <pc:sldMk cId="2401533397" sldId="6797"/>
            <ac:picMk id="6" creationId="{E6800BA7-8070-2EB2-1401-4171DCB4F3E9}"/>
          </ac:picMkLst>
        </pc:picChg>
        <pc:picChg chg="mod">
          <ac:chgData name="rieko takayama" userId="8c13f2714cfa70a1" providerId="LiveId" clId="{19013FBF-88E5-4030-AE60-34DEB58509ED}" dt="2026-09-22T05:00:53.822" v="917" actId="1076"/>
          <ac:picMkLst>
            <pc:docMk/>
            <pc:sldMk cId="2401533397" sldId="6797"/>
            <ac:picMk id="8" creationId="{99A0B6C3-32F1-09D5-05CB-705AA7A7B542}"/>
          </ac:picMkLst>
        </pc:picChg>
      </pc:sldChg>
      <pc:sldChg chg="addSp delSp modSp add del mod">
        <pc:chgData name="rieko takayama" userId="8c13f2714cfa70a1" providerId="LiveId" clId="{19013FBF-88E5-4030-AE60-34DEB58509ED}" dt="2026-09-23T00:41:54.587" v="6925" actId="47"/>
        <pc:sldMkLst>
          <pc:docMk/>
          <pc:sldMk cId="1919832123" sldId="6798"/>
        </pc:sldMkLst>
        <pc:spChg chg="add mod">
          <ac:chgData name="rieko takayama" userId="8c13f2714cfa70a1" providerId="LiveId" clId="{19013FBF-88E5-4030-AE60-34DEB58509ED}" dt="2026-09-22T06:20:15.417" v="1806" actId="1076"/>
          <ac:spMkLst>
            <pc:docMk/>
            <pc:sldMk cId="1919832123" sldId="6798"/>
            <ac:spMk id="2" creationId="{1E9A63E3-DDAB-6169-F4F2-A64085A78F1B}"/>
          </ac:spMkLst>
        </pc:spChg>
        <pc:spChg chg="mod">
          <ac:chgData name="rieko takayama" userId="8c13f2714cfa70a1" providerId="LiveId" clId="{19013FBF-88E5-4030-AE60-34DEB58509ED}" dt="2026-09-23T00:11:45.825" v="6568" actId="1076"/>
          <ac:spMkLst>
            <pc:docMk/>
            <pc:sldMk cId="1919832123" sldId="6798"/>
            <ac:spMk id="3" creationId="{5B7B14A8-8DED-48F9-0D4F-AE3630F68F53}"/>
          </ac:spMkLst>
        </pc:spChg>
        <pc:spChg chg="add mod">
          <ac:chgData name="rieko takayama" userId="8c13f2714cfa70a1" providerId="LiveId" clId="{19013FBF-88E5-4030-AE60-34DEB58509ED}" dt="2026-09-22T06:15:22.182" v="1789" actId="1076"/>
          <ac:spMkLst>
            <pc:docMk/>
            <pc:sldMk cId="1919832123" sldId="6798"/>
            <ac:spMk id="4" creationId="{716F7448-2A7D-364E-8221-BDA3740DA24C}"/>
          </ac:spMkLst>
        </pc:spChg>
        <pc:spChg chg="add mod ord">
          <ac:chgData name="rieko takayama" userId="8c13f2714cfa70a1" providerId="LiveId" clId="{19013FBF-88E5-4030-AE60-34DEB58509ED}" dt="2026-09-23T00:11:53.543" v="6569" actId="14100"/>
          <ac:spMkLst>
            <pc:docMk/>
            <pc:sldMk cId="1919832123" sldId="6798"/>
            <ac:spMk id="5" creationId="{B8128A57-5A84-0771-81AB-F255C0D8A57E}"/>
          </ac:spMkLst>
        </pc:spChg>
        <pc:spChg chg="add del">
          <ac:chgData name="rieko takayama" userId="8c13f2714cfa70a1" providerId="LiveId" clId="{19013FBF-88E5-4030-AE60-34DEB58509ED}" dt="2026-09-23T00:12:01.018" v="6571" actId="22"/>
          <ac:spMkLst>
            <pc:docMk/>
            <pc:sldMk cId="1919832123" sldId="6798"/>
            <ac:spMk id="7" creationId="{633884D3-2674-6A6F-ADCC-C3744FC51B11}"/>
          </ac:spMkLst>
        </pc:spChg>
      </pc:sldChg>
      <pc:sldChg chg="add del">
        <pc:chgData name="rieko takayama" userId="8c13f2714cfa70a1" providerId="LiveId" clId="{19013FBF-88E5-4030-AE60-34DEB58509ED}" dt="2026-09-22T05:56:13.938" v="1588" actId="47"/>
        <pc:sldMkLst>
          <pc:docMk/>
          <pc:sldMk cId="2029410338" sldId="6798"/>
        </pc:sldMkLst>
      </pc:sldChg>
      <pc:sldChg chg="addSp modSp add mod">
        <pc:chgData name="rieko takayama" userId="8c13f2714cfa70a1" providerId="LiveId" clId="{19013FBF-88E5-4030-AE60-34DEB58509ED}" dt="2026-09-23T03:14:01.892" v="8700" actId="1076"/>
        <pc:sldMkLst>
          <pc:docMk/>
          <pc:sldMk cId="1083079009" sldId="6799"/>
        </pc:sldMkLst>
        <pc:spChg chg="mod">
          <ac:chgData name="rieko takayama" userId="8c13f2714cfa70a1" providerId="LiveId" clId="{19013FBF-88E5-4030-AE60-34DEB58509ED}" dt="2026-09-23T00:53:58.108" v="7059" actId="1076"/>
          <ac:spMkLst>
            <pc:docMk/>
            <pc:sldMk cId="1083079009" sldId="6799"/>
            <ac:spMk id="3" creationId="{0872E6C3-3536-F2CE-0202-2711C39F1D71}"/>
          </ac:spMkLst>
        </pc:spChg>
        <pc:spChg chg="add mod">
          <ac:chgData name="rieko takayama" userId="8c13f2714cfa70a1" providerId="LiveId" clId="{19013FBF-88E5-4030-AE60-34DEB58509ED}" dt="2026-09-23T03:14:01.892" v="8700" actId="1076"/>
          <ac:spMkLst>
            <pc:docMk/>
            <pc:sldMk cId="1083079009" sldId="6799"/>
            <ac:spMk id="5" creationId="{E6712FCC-DD7C-3826-9B69-2B6FD9E15D5F}"/>
          </ac:spMkLst>
        </pc:spChg>
        <pc:spChg chg="add mod">
          <ac:chgData name="rieko takayama" userId="8c13f2714cfa70a1" providerId="LiveId" clId="{19013FBF-88E5-4030-AE60-34DEB58509ED}" dt="2026-09-23T00:52:54.830" v="7058" actId="113"/>
          <ac:spMkLst>
            <pc:docMk/>
            <pc:sldMk cId="1083079009" sldId="6799"/>
            <ac:spMk id="6" creationId="{C81A11DD-5F78-C642-E761-391C9A097F45}"/>
          </ac:spMkLst>
        </pc:spChg>
        <pc:picChg chg="add mod">
          <ac:chgData name="rieko takayama" userId="8c13f2714cfa70a1" providerId="LiveId" clId="{19013FBF-88E5-4030-AE60-34DEB58509ED}" dt="2026-09-23T00:51:06.282" v="7047" actId="1076"/>
          <ac:picMkLst>
            <pc:docMk/>
            <pc:sldMk cId="1083079009" sldId="6799"/>
            <ac:picMk id="4" creationId="{0656C16C-A174-5DF9-20BB-2A9F441F8F99}"/>
          </ac:picMkLst>
        </pc:picChg>
      </pc:sldChg>
      <pc:sldChg chg="addSp delSp modSp add del mod">
        <pc:chgData name="rieko takayama" userId="8c13f2714cfa70a1" providerId="LiveId" clId="{19013FBF-88E5-4030-AE60-34DEB58509ED}" dt="2026-09-22T06:14:24.791" v="1784" actId="47"/>
        <pc:sldMkLst>
          <pc:docMk/>
          <pc:sldMk cId="3074695252" sldId="6799"/>
        </pc:sldMkLst>
        <pc:spChg chg="add mod">
          <ac:chgData name="rieko takayama" userId="8c13f2714cfa70a1" providerId="LiveId" clId="{19013FBF-88E5-4030-AE60-34DEB58509ED}" dt="2026-09-22T06:09:56.531" v="1762" actId="14100"/>
          <ac:spMkLst>
            <pc:docMk/>
            <pc:sldMk cId="3074695252" sldId="6799"/>
            <ac:spMk id="4" creationId="{6FE01465-F1FA-1F52-734E-280274555865}"/>
          </ac:spMkLst>
        </pc:spChg>
        <pc:spChg chg="add">
          <ac:chgData name="rieko takayama" userId="8c13f2714cfa70a1" providerId="LiveId" clId="{19013FBF-88E5-4030-AE60-34DEB58509ED}" dt="2026-09-22T06:09:14.461" v="1759" actId="22"/>
          <ac:spMkLst>
            <pc:docMk/>
            <pc:sldMk cId="3074695252" sldId="6799"/>
            <ac:spMk id="6" creationId="{6D985389-D29D-A5D9-965E-59D980A8E027}"/>
          </ac:spMkLst>
        </pc:spChg>
        <pc:spChg chg="add mod">
          <ac:chgData name="rieko takayama" userId="8c13f2714cfa70a1" providerId="LiveId" clId="{19013FBF-88E5-4030-AE60-34DEB58509ED}" dt="2026-09-22T06:10:03.267" v="1763" actId="1076"/>
          <ac:spMkLst>
            <pc:docMk/>
            <pc:sldMk cId="3074695252" sldId="6799"/>
            <ac:spMk id="8" creationId="{F4240C19-21C8-4AB1-E690-D840F842016C}"/>
          </ac:spMkLst>
        </pc:spChg>
        <pc:spChg chg="add mod">
          <ac:chgData name="rieko takayama" userId="8c13f2714cfa70a1" providerId="LiveId" clId="{19013FBF-88E5-4030-AE60-34DEB58509ED}" dt="2026-09-22T06:13:31.963" v="1781" actId="14100"/>
          <ac:spMkLst>
            <pc:docMk/>
            <pc:sldMk cId="3074695252" sldId="6799"/>
            <ac:spMk id="10" creationId="{774788ED-A651-5839-8F2A-8AB58C5161AA}"/>
          </ac:spMkLst>
        </pc:spChg>
        <pc:spChg chg="add del mod ord">
          <ac:chgData name="rieko takayama" userId="8c13f2714cfa70a1" providerId="LiveId" clId="{19013FBF-88E5-4030-AE60-34DEB58509ED}" dt="2026-09-22T06:13:21.621" v="1779" actId="478"/>
          <ac:spMkLst>
            <pc:docMk/>
            <pc:sldMk cId="3074695252" sldId="6799"/>
            <ac:spMk id="11" creationId="{A8B51A57-8C14-BF40-F53F-E21598F2931D}"/>
          </ac:spMkLst>
        </pc:spChg>
        <pc:picChg chg="del">
          <ac:chgData name="rieko takayama" userId="8c13f2714cfa70a1" providerId="LiveId" clId="{19013FBF-88E5-4030-AE60-34DEB58509ED}" dt="2026-09-22T06:08:49.296" v="1757" actId="478"/>
          <ac:picMkLst>
            <pc:docMk/>
            <pc:sldMk cId="3074695252" sldId="6799"/>
            <ac:picMk id="3" creationId="{40125C61-4161-A145-0394-A2A9E945611C}"/>
          </ac:picMkLst>
        </pc:picChg>
      </pc:sldChg>
      <pc:sldChg chg="add del">
        <pc:chgData name="rieko takayama" userId="8c13f2714cfa70a1" providerId="LiveId" clId="{19013FBF-88E5-4030-AE60-34DEB58509ED}" dt="2026-09-22T05:56:09.158" v="1587" actId="47"/>
        <pc:sldMkLst>
          <pc:docMk/>
          <pc:sldMk cId="3203883795" sldId="6799"/>
        </pc:sldMkLst>
      </pc:sldChg>
      <pc:sldChg chg="new del">
        <pc:chgData name="rieko takayama" userId="8c13f2714cfa70a1" providerId="LiveId" clId="{19013FBF-88E5-4030-AE60-34DEB58509ED}" dt="2026-09-22T06:08:23.356" v="1755" actId="47"/>
        <pc:sldMkLst>
          <pc:docMk/>
          <pc:sldMk cId="3449897283" sldId="6799"/>
        </pc:sldMkLst>
      </pc:sldChg>
      <pc:sldChg chg="addSp delSp modSp add mod">
        <pc:chgData name="rieko takayama" userId="8c13f2714cfa70a1" providerId="LiveId" clId="{19013FBF-88E5-4030-AE60-34DEB58509ED}" dt="2026-09-23T02:54:50.368" v="8496" actId="20577"/>
        <pc:sldMkLst>
          <pc:docMk/>
          <pc:sldMk cId="2248752505" sldId="6800"/>
        </pc:sldMkLst>
        <pc:spChg chg="add del mod">
          <ac:chgData name="rieko takayama" userId="8c13f2714cfa70a1" providerId="LiveId" clId="{19013FBF-88E5-4030-AE60-34DEB58509ED}" dt="2026-09-22T06:51:17.631" v="2454" actId="478"/>
          <ac:spMkLst>
            <pc:docMk/>
            <pc:sldMk cId="2248752505" sldId="6800"/>
            <ac:spMk id="4" creationId="{1C2F5E3A-2B24-71D2-5E08-85A94BBCA920}"/>
          </ac:spMkLst>
        </pc:spChg>
        <pc:spChg chg="add mod">
          <ac:chgData name="rieko takayama" userId="8c13f2714cfa70a1" providerId="LiveId" clId="{19013FBF-88E5-4030-AE60-34DEB58509ED}" dt="2026-09-22T13:41:24.224" v="6065" actId="1076"/>
          <ac:spMkLst>
            <pc:docMk/>
            <pc:sldMk cId="2248752505" sldId="6800"/>
            <ac:spMk id="6" creationId="{4B8AF5E5-F32A-3906-2E53-5C48BC4DCEF8}"/>
          </ac:spMkLst>
        </pc:spChg>
        <pc:spChg chg="del">
          <ac:chgData name="rieko takayama" userId="8c13f2714cfa70a1" providerId="LiveId" clId="{19013FBF-88E5-4030-AE60-34DEB58509ED}" dt="2026-09-22T06:51:13.598" v="2452" actId="478"/>
          <ac:spMkLst>
            <pc:docMk/>
            <pc:sldMk cId="2248752505" sldId="6800"/>
            <ac:spMk id="9" creationId="{2BEA90D1-0874-CE49-6E08-750E48E8697D}"/>
          </ac:spMkLst>
        </pc:spChg>
        <pc:spChg chg="add del mod">
          <ac:chgData name="rieko takayama" userId="8c13f2714cfa70a1" providerId="LiveId" clId="{19013FBF-88E5-4030-AE60-34DEB58509ED}" dt="2026-09-22T06:54:05.362" v="2480" actId="478"/>
          <ac:spMkLst>
            <pc:docMk/>
            <pc:sldMk cId="2248752505" sldId="6800"/>
            <ac:spMk id="10" creationId="{16A9FD0E-D734-2861-104D-BB0FAFC034C4}"/>
          </ac:spMkLst>
        </pc:spChg>
        <pc:spChg chg="mod">
          <ac:chgData name="rieko takayama" userId="8c13f2714cfa70a1" providerId="LiveId" clId="{19013FBF-88E5-4030-AE60-34DEB58509ED}" dt="2026-09-23T02:54:50.368" v="8496" actId="20577"/>
          <ac:spMkLst>
            <pc:docMk/>
            <pc:sldMk cId="2248752505" sldId="6800"/>
            <ac:spMk id="11" creationId="{00000000-0000-0000-0000-000000000000}"/>
          </ac:spMkLst>
        </pc:spChg>
        <pc:picChg chg="del">
          <ac:chgData name="rieko takayama" userId="8c13f2714cfa70a1" providerId="LiveId" clId="{19013FBF-88E5-4030-AE60-34DEB58509ED}" dt="2026-09-22T06:54:07.312" v="2481" actId="478"/>
          <ac:picMkLst>
            <pc:docMk/>
            <pc:sldMk cId="2248752505" sldId="6800"/>
            <ac:picMk id="2" creationId="{C87BCB0D-05FD-7F92-452A-4BCBB5BAEE74}"/>
          </ac:picMkLst>
        </pc:picChg>
        <pc:picChg chg="del">
          <ac:chgData name="rieko takayama" userId="8c13f2714cfa70a1" providerId="LiveId" clId="{19013FBF-88E5-4030-AE60-34DEB58509ED}" dt="2026-09-22T06:54:01.075" v="2479" actId="478"/>
          <ac:picMkLst>
            <pc:docMk/>
            <pc:sldMk cId="2248752505" sldId="6800"/>
            <ac:picMk id="7" creationId="{6937B9CF-3835-AA28-4245-E108287B61F5}"/>
          </ac:picMkLst>
        </pc:picChg>
        <pc:picChg chg="del">
          <ac:chgData name="rieko takayama" userId="8c13f2714cfa70a1" providerId="LiveId" clId="{19013FBF-88E5-4030-AE60-34DEB58509ED}" dt="2026-09-22T06:51:16.136" v="2453" actId="478"/>
          <ac:picMkLst>
            <pc:docMk/>
            <pc:sldMk cId="2248752505" sldId="6800"/>
            <ac:picMk id="17" creationId="{7959391F-E742-4BC4-5499-BAF88135E90F}"/>
          </ac:picMkLst>
        </pc:picChg>
      </pc:sldChg>
      <pc:sldChg chg="addSp modSp add mod">
        <pc:chgData name="rieko takayama" userId="8c13f2714cfa70a1" providerId="LiveId" clId="{19013FBF-88E5-4030-AE60-34DEB58509ED}" dt="2026-09-23T05:17:35.344" v="9127" actId="1076"/>
        <pc:sldMkLst>
          <pc:docMk/>
          <pc:sldMk cId="2275994233" sldId="6801"/>
        </pc:sldMkLst>
        <pc:spChg chg="mod">
          <ac:chgData name="rieko takayama" userId="8c13f2714cfa70a1" providerId="LiveId" clId="{19013FBF-88E5-4030-AE60-34DEB58509ED}" dt="2026-09-23T05:17:35.344" v="9127" actId="1076"/>
          <ac:spMkLst>
            <pc:docMk/>
            <pc:sldMk cId="2275994233" sldId="6801"/>
            <ac:spMk id="3" creationId="{0872E6C3-3536-F2CE-0202-2711C39F1D71}"/>
          </ac:spMkLst>
        </pc:spChg>
        <pc:spChg chg="add mod">
          <ac:chgData name="rieko takayama" userId="8c13f2714cfa70a1" providerId="LiveId" clId="{19013FBF-88E5-4030-AE60-34DEB58509ED}" dt="2026-09-23T03:16:19.485" v="8747" actId="1037"/>
          <ac:spMkLst>
            <pc:docMk/>
            <pc:sldMk cId="2275994233" sldId="6801"/>
            <ac:spMk id="4" creationId="{AC0A13E5-18BF-641F-C724-869BAAA98E4D}"/>
          </ac:spMkLst>
        </pc:spChg>
        <pc:spChg chg="add mod">
          <ac:chgData name="rieko takayama" userId="8c13f2714cfa70a1" providerId="LiveId" clId="{19013FBF-88E5-4030-AE60-34DEB58509ED}" dt="2026-09-23T03:15:41.880" v="8708" actId="1076"/>
          <ac:spMkLst>
            <pc:docMk/>
            <pc:sldMk cId="2275994233" sldId="6801"/>
            <ac:spMk id="5" creationId="{3549F3F5-924E-721A-B6D1-FDDB83989BB8}"/>
          </ac:spMkLst>
        </pc:spChg>
      </pc:sldChg>
      <pc:sldChg chg="addSp delSp modSp add mod">
        <pc:chgData name="rieko takayama" userId="8c13f2714cfa70a1" providerId="LiveId" clId="{19013FBF-88E5-4030-AE60-34DEB58509ED}" dt="2026-09-23T03:17:12.722" v="8749" actId="1076"/>
        <pc:sldMkLst>
          <pc:docMk/>
          <pc:sldMk cId="680195845" sldId="6802"/>
        </pc:sldMkLst>
        <pc:spChg chg="add del mod">
          <ac:chgData name="rieko takayama" userId="8c13f2714cfa70a1" providerId="LiveId" clId="{19013FBF-88E5-4030-AE60-34DEB58509ED}" dt="2026-09-22T07:06:28.157" v="2605" actId="478"/>
          <ac:spMkLst>
            <pc:docMk/>
            <pc:sldMk cId="680195845" sldId="6802"/>
            <ac:spMk id="2" creationId="{2D71F218-7811-D2AE-3A0E-F76C6359ECBA}"/>
          </ac:spMkLst>
        </pc:spChg>
        <pc:spChg chg="mod">
          <ac:chgData name="rieko takayama" userId="8c13f2714cfa70a1" providerId="LiveId" clId="{19013FBF-88E5-4030-AE60-34DEB58509ED}" dt="2026-09-23T01:01:07.087" v="7132" actId="1076"/>
          <ac:spMkLst>
            <pc:docMk/>
            <pc:sldMk cId="680195845" sldId="6802"/>
            <ac:spMk id="3" creationId="{0872E6C3-3536-F2CE-0202-2711C39F1D71}"/>
          </ac:spMkLst>
        </pc:spChg>
        <pc:picChg chg="add del mod">
          <ac:chgData name="rieko takayama" userId="8c13f2714cfa70a1" providerId="LiveId" clId="{19013FBF-88E5-4030-AE60-34DEB58509ED}" dt="2026-09-22T07:22:39.963" v="2771" actId="478"/>
          <ac:picMkLst>
            <pc:docMk/>
            <pc:sldMk cId="680195845" sldId="6802"/>
            <ac:picMk id="5" creationId="{DDCC7596-2FD3-F12F-C408-911F97AE68E6}"/>
          </ac:picMkLst>
        </pc:picChg>
        <pc:picChg chg="add mod modCrop">
          <ac:chgData name="rieko takayama" userId="8c13f2714cfa70a1" providerId="LiveId" clId="{19013FBF-88E5-4030-AE60-34DEB58509ED}" dt="2026-09-23T03:17:12.722" v="8749" actId="1076"/>
          <ac:picMkLst>
            <pc:docMk/>
            <pc:sldMk cId="680195845" sldId="6802"/>
            <ac:picMk id="7" creationId="{DD0C50E6-4903-0187-0E57-7914C63738C4}"/>
          </ac:picMkLst>
        </pc:picChg>
      </pc:sldChg>
      <pc:sldChg chg="addSp delSp modSp add mod">
        <pc:chgData name="rieko takayama" userId="8c13f2714cfa70a1" providerId="LiveId" clId="{19013FBF-88E5-4030-AE60-34DEB58509ED}" dt="2026-09-23T03:17:41.982" v="8753" actId="1036"/>
        <pc:sldMkLst>
          <pc:docMk/>
          <pc:sldMk cId="1358220760" sldId="6803"/>
        </pc:sldMkLst>
        <pc:spChg chg="del mod">
          <ac:chgData name="rieko takayama" userId="8c13f2714cfa70a1" providerId="LiveId" clId="{19013FBF-88E5-4030-AE60-34DEB58509ED}" dt="2026-09-23T01:02:54.824" v="7160" actId="478"/>
          <ac:spMkLst>
            <pc:docMk/>
            <pc:sldMk cId="1358220760" sldId="6803"/>
            <ac:spMk id="3" creationId="{0872E6C3-3536-F2CE-0202-2711C39F1D71}"/>
          </ac:spMkLst>
        </pc:spChg>
        <pc:spChg chg="add mod">
          <ac:chgData name="rieko takayama" userId="8c13f2714cfa70a1" providerId="LiveId" clId="{19013FBF-88E5-4030-AE60-34DEB58509ED}" dt="2026-09-23T03:17:41.982" v="8753" actId="1036"/>
          <ac:spMkLst>
            <pc:docMk/>
            <pc:sldMk cId="1358220760" sldId="6803"/>
            <ac:spMk id="6" creationId="{9E3BB76A-344C-4693-4ED9-F90226B3A1EA}"/>
          </ac:spMkLst>
        </pc:spChg>
        <pc:spChg chg="add mod">
          <ac:chgData name="rieko takayama" userId="8c13f2714cfa70a1" providerId="LiveId" clId="{19013FBF-88E5-4030-AE60-34DEB58509ED}" dt="2026-09-23T01:04:36.893" v="7188" actId="1038"/>
          <ac:spMkLst>
            <pc:docMk/>
            <pc:sldMk cId="1358220760" sldId="6803"/>
            <ac:spMk id="7" creationId="{149C61C5-291B-695B-C631-47AC5DEC3529}"/>
          </ac:spMkLst>
        </pc:spChg>
        <pc:spChg chg="add mod">
          <ac:chgData name="rieko takayama" userId="8c13f2714cfa70a1" providerId="LiveId" clId="{19013FBF-88E5-4030-AE60-34DEB58509ED}" dt="2026-09-23T01:05:12.287" v="7190" actId="1076"/>
          <ac:spMkLst>
            <pc:docMk/>
            <pc:sldMk cId="1358220760" sldId="6803"/>
            <ac:spMk id="8" creationId="{320BA515-036E-E139-04E4-9F2CCCE39A39}"/>
          </ac:spMkLst>
        </pc:spChg>
        <pc:spChg chg="add mod">
          <ac:chgData name="rieko takayama" userId="8c13f2714cfa70a1" providerId="LiveId" clId="{19013FBF-88E5-4030-AE60-34DEB58509ED}" dt="2026-09-23T01:03:54.136" v="7177" actId="1035"/>
          <ac:spMkLst>
            <pc:docMk/>
            <pc:sldMk cId="1358220760" sldId="6803"/>
            <ac:spMk id="9" creationId="{1325CA42-2C84-C9C8-D666-EB13695E149F}"/>
          </ac:spMkLst>
        </pc:spChg>
        <pc:picChg chg="add mod">
          <ac:chgData name="rieko takayama" userId="8c13f2714cfa70a1" providerId="LiveId" clId="{19013FBF-88E5-4030-AE60-34DEB58509ED}" dt="2026-09-23T01:05:17.449" v="7191" actId="1076"/>
          <ac:picMkLst>
            <pc:docMk/>
            <pc:sldMk cId="1358220760" sldId="6803"/>
            <ac:picMk id="4" creationId="{75B455AF-6662-478C-ACB1-37BACA415B64}"/>
          </ac:picMkLst>
        </pc:picChg>
      </pc:sldChg>
      <pc:sldChg chg="addSp delSp modSp add mod">
        <pc:chgData name="rieko takayama" userId="8c13f2714cfa70a1" providerId="LiveId" clId="{19013FBF-88E5-4030-AE60-34DEB58509ED}" dt="2026-09-23T03:19:32.576" v="8770" actId="1076"/>
        <pc:sldMkLst>
          <pc:docMk/>
          <pc:sldMk cId="14258919" sldId="6804"/>
        </pc:sldMkLst>
        <pc:spChg chg="del">
          <ac:chgData name="rieko takayama" userId="8c13f2714cfa70a1" providerId="LiveId" clId="{19013FBF-88E5-4030-AE60-34DEB58509ED}" dt="2026-09-23T01:20:42.871" v="7252" actId="478"/>
          <ac:spMkLst>
            <pc:docMk/>
            <pc:sldMk cId="14258919" sldId="6804"/>
            <ac:spMk id="3" creationId="{011E5213-87D8-730A-5C44-E78A2B9C5FEE}"/>
          </ac:spMkLst>
        </pc:spChg>
        <pc:spChg chg="del">
          <ac:chgData name="rieko takayama" userId="8c13f2714cfa70a1" providerId="LiveId" clId="{19013FBF-88E5-4030-AE60-34DEB58509ED}" dt="2026-09-22T07:31:40.418" v="2793" actId="478"/>
          <ac:spMkLst>
            <pc:docMk/>
            <pc:sldMk cId="14258919" sldId="6804"/>
            <ac:spMk id="7" creationId="{59D342B9-07E1-0536-2236-918EA6B25A59}"/>
          </ac:spMkLst>
        </pc:spChg>
        <pc:spChg chg="add mod ord">
          <ac:chgData name="rieko takayama" userId="8c13f2714cfa70a1" providerId="LiveId" clId="{19013FBF-88E5-4030-AE60-34DEB58509ED}" dt="2026-09-23T02:09:45.934" v="8000" actId="1076"/>
          <ac:spMkLst>
            <pc:docMk/>
            <pc:sldMk cId="14258919" sldId="6804"/>
            <ac:spMk id="9" creationId="{97A376AA-5D85-CBCA-70E3-D6DC8B733032}"/>
          </ac:spMkLst>
        </pc:spChg>
        <pc:spChg chg="add mod ord">
          <ac:chgData name="rieko takayama" userId="8c13f2714cfa70a1" providerId="LiveId" clId="{19013FBF-88E5-4030-AE60-34DEB58509ED}" dt="2026-09-23T02:09:40.818" v="7999" actId="1076"/>
          <ac:spMkLst>
            <pc:docMk/>
            <pc:sldMk cId="14258919" sldId="6804"/>
            <ac:spMk id="13" creationId="{6747EAFC-CC0F-1009-3F4C-94EB09519F58}"/>
          </ac:spMkLst>
        </pc:spChg>
        <pc:picChg chg="del">
          <ac:chgData name="rieko takayama" userId="8c13f2714cfa70a1" providerId="LiveId" clId="{19013FBF-88E5-4030-AE60-34DEB58509ED}" dt="2026-09-22T07:31:55.153" v="2796" actId="478"/>
          <ac:picMkLst>
            <pc:docMk/>
            <pc:sldMk cId="14258919" sldId="6804"/>
            <ac:picMk id="4" creationId="{55444823-B7FA-FA71-40DB-B6A64E572A19}"/>
          </ac:picMkLst>
        </pc:picChg>
        <pc:picChg chg="add del mod modCrop">
          <ac:chgData name="rieko takayama" userId="8c13f2714cfa70a1" providerId="LiveId" clId="{19013FBF-88E5-4030-AE60-34DEB58509ED}" dt="2026-09-23T01:20:19.407" v="7250" actId="478"/>
          <ac:picMkLst>
            <pc:docMk/>
            <pc:sldMk cId="14258919" sldId="6804"/>
            <ac:picMk id="5" creationId="{57B4DF77-8E8F-166C-AAEF-FB528BA9BE68}"/>
          </ac:picMkLst>
        </pc:picChg>
        <pc:picChg chg="del">
          <ac:chgData name="rieko takayama" userId="8c13f2714cfa70a1" providerId="LiveId" clId="{19013FBF-88E5-4030-AE60-34DEB58509ED}" dt="2026-09-22T07:31:53.199" v="2795" actId="478"/>
          <ac:picMkLst>
            <pc:docMk/>
            <pc:sldMk cId="14258919" sldId="6804"/>
            <ac:picMk id="8" creationId="{99A0B6C3-32F1-09D5-05CB-705AA7A7B542}"/>
          </ac:picMkLst>
        </pc:picChg>
        <pc:picChg chg="add mod modCrop">
          <ac:chgData name="rieko takayama" userId="8c13f2714cfa70a1" providerId="LiveId" clId="{19013FBF-88E5-4030-AE60-34DEB58509ED}" dt="2026-09-23T03:19:32.576" v="8770" actId="1076"/>
          <ac:picMkLst>
            <pc:docMk/>
            <pc:sldMk cId="14258919" sldId="6804"/>
            <ac:picMk id="11" creationId="{DE745CDE-07E3-3434-5343-9422FA0E33FF}"/>
          </ac:picMkLst>
        </pc:picChg>
      </pc:sldChg>
      <pc:sldChg chg="addSp delSp modSp add mod ord">
        <pc:chgData name="rieko takayama" userId="8c13f2714cfa70a1" providerId="LiveId" clId="{19013FBF-88E5-4030-AE60-34DEB58509ED}" dt="2026-09-23T03:21:33.388" v="8795" actId="6549"/>
        <pc:sldMkLst>
          <pc:docMk/>
          <pc:sldMk cId="3345359861" sldId="6805"/>
        </pc:sldMkLst>
        <pc:spChg chg="add del mod ord">
          <ac:chgData name="rieko takayama" userId="8c13f2714cfa70a1" providerId="LiveId" clId="{19013FBF-88E5-4030-AE60-34DEB58509ED}" dt="2026-09-23T03:21:29.558" v="8794" actId="1076"/>
          <ac:spMkLst>
            <pc:docMk/>
            <pc:sldMk cId="3345359861" sldId="6805"/>
            <ac:spMk id="3" creationId="{0872E6C3-3536-F2CE-0202-2711C39F1D71}"/>
          </ac:spMkLst>
        </pc:spChg>
        <pc:spChg chg="add del">
          <ac:chgData name="rieko takayama" userId="8c13f2714cfa70a1" providerId="LiveId" clId="{19013FBF-88E5-4030-AE60-34DEB58509ED}" dt="2026-09-22T07:39:03.381" v="2840" actId="478"/>
          <ac:spMkLst>
            <pc:docMk/>
            <pc:sldMk cId="3345359861" sldId="6805"/>
            <ac:spMk id="4" creationId="{A0D0758F-55AE-FDD6-C2E7-BAFE7A5A22FE}"/>
          </ac:spMkLst>
        </pc:spChg>
        <pc:spChg chg="add mod">
          <ac:chgData name="rieko takayama" userId="8c13f2714cfa70a1" providerId="LiveId" clId="{19013FBF-88E5-4030-AE60-34DEB58509ED}" dt="2026-09-23T03:21:23.517" v="8793" actId="1076"/>
          <ac:spMkLst>
            <pc:docMk/>
            <pc:sldMk cId="3345359861" sldId="6805"/>
            <ac:spMk id="7" creationId="{09760C76-99B2-24C0-6A33-919305BB656C}"/>
          </ac:spMkLst>
        </pc:spChg>
        <pc:spChg chg="add mod">
          <ac:chgData name="rieko takayama" userId="8c13f2714cfa70a1" providerId="LiveId" clId="{19013FBF-88E5-4030-AE60-34DEB58509ED}" dt="2026-09-23T03:21:33.388" v="8795" actId="6549"/>
          <ac:spMkLst>
            <pc:docMk/>
            <pc:sldMk cId="3345359861" sldId="6805"/>
            <ac:spMk id="8" creationId="{DAF14972-36C7-2653-14B8-7E20C3F11484}"/>
          </ac:spMkLst>
        </pc:spChg>
        <pc:picChg chg="add mod modCrop">
          <ac:chgData name="rieko takayama" userId="8c13f2714cfa70a1" providerId="LiveId" clId="{19013FBF-88E5-4030-AE60-34DEB58509ED}" dt="2026-09-23T01:35:24.024" v="7359" actId="14100"/>
          <ac:picMkLst>
            <pc:docMk/>
            <pc:sldMk cId="3345359861" sldId="6805"/>
            <ac:picMk id="6" creationId="{D2262953-3DA0-18AC-714E-54A6FBCE4E0C}"/>
          </ac:picMkLst>
        </pc:picChg>
      </pc:sldChg>
      <pc:sldChg chg="addSp delSp modSp add mod">
        <pc:chgData name="rieko takayama" userId="8c13f2714cfa70a1" providerId="LiveId" clId="{19013FBF-88E5-4030-AE60-34DEB58509ED}" dt="2026-09-23T03:23:02.716" v="8802" actId="1076"/>
        <pc:sldMkLst>
          <pc:docMk/>
          <pc:sldMk cId="3864644617" sldId="6806"/>
        </pc:sldMkLst>
        <pc:spChg chg="mod">
          <ac:chgData name="rieko takayama" userId="8c13f2714cfa70a1" providerId="LiveId" clId="{19013FBF-88E5-4030-AE60-34DEB58509ED}" dt="2026-09-23T03:22:45.057" v="8800" actId="1076"/>
          <ac:spMkLst>
            <pc:docMk/>
            <pc:sldMk cId="3864644617" sldId="6806"/>
            <ac:spMk id="3" creationId="{0872E6C3-3536-F2CE-0202-2711C39F1D71}"/>
          </ac:spMkLst>
        </pc:spChg>
        <pc:spChg chg="add mod">
          <ac:chgData name="rieko takayama" userId="8c13f2714cfa70a1" providerId="LiveId" clId="{19013FBF-88E5-4030-AE60-34DEB58509ED}" dt="2026-09-23T03:23:02.716" v="8802" actId="1076"/>
          <ac:spMkLst>
            <pc:docMk/>
            <pc:sldMk cId="3864644617" sldId="6806"/>
            <ac:spMk id="4" creationId="{8BEDF144-80E7-01FC-1B2E-C7773D70FE26}"/>
          </ac:spMkLst>
        </pc:spChg>
        <pc:spChg chg="add mod">
          <ac:chgData name="rieko takayama" userId="8c13f2714cfa70a1" providerId="LiveId" clId="{19013FBF-88E5-4030-AE60-34DEB58509ED}" dt="2026-09-23T01:45:12.764" v="7541" actId="113"/>
          <ac:spMkLst>
            <pc:docMk/>
            <pc:sldMk cId="3864644617" sldId="6806"/>
            <ac:spMk id="5" creationId="{9485F959-1925-FE68-E26A-9DC4D4E46075}"/>
          </ac:spMkLst>
        </pc:spChg>
        <pc:spChg chg="del">
          <ac:chgData name="rieko takayama" userId="8c13f2714cfa70a1" providerId="LiveId" clId="{19013FBF-88E5-4030-AE60-34DEB58509ED}" dt="2026-09-22T07:44:21.814" v="2921" actId="478"/>
          <ac:spMkLst>
            <pc:docMk/>
            <pc:sldMk cId="3864644617" sldId="6806"/>
            <ac:spMk id="7" creationId="{09760C76-99B2-24C0-6A33-919305BB656C}"/>
          </ac:spMkLst>
        </pc:spChg>
        <pc:picChg chg="del">
          <ac:chgData name="rieko takayama" userId="8c13f2714cfa70a1" providerId="LiveId" clId="{19013FBF-88E5-4030-AE60-34DEB58509ED}" dt="2026-09-22T07:44:16.991" v="2920" actId="478"/>
          <ac:picMkLst>
            <pc:docMk/>
            <pc:sldMk cId="3864644617" sldId="6806"/>
            <ac:picMk id="6" creationId="{D2262953-3DA0-18AC-714E-54A6FBCE4E0C}"/>
          </ac:picMkLst>
        </pc:picChg>
      </pc:sldChg>
      <pc:sldChg chg="addSp delSp modSp add mod">
        <pc:chgData name="rieko takayama" userId="8c13f2714cfa70a1" providerId="LiveId" clId="{19013FBF-88E5-4030-AE60-34DEB58509ED}" dt="2026-09-23T03:24:37.171" v="8804" actId="14100"/>
        <pc:sldMkLst>
          <pc:docMk/>
          <pc:sldMk cId="3673751757" sldId="6807"/>
        </pc:sldMkLst>
        <pc:spChg chg="add mod">
          <ac:chgData name="rieko takayama" userId="8c13f2714cfa70a1" providerId="LiveId" clId="{19013FBF-88E5-4030-AE60-34DEB58509ED}" dt="2026-09-23T01:53:57.138" v="7696" actId="1076"/>
          <ac:spMkLst>
            <pc:docMk/>
            <pc:sldMk cId="3673751757" sldId="6807"/>
            <ac:spMk id="2" creationId="{5275FA87-9E99-DF2E-8365-DCD593256B8F}"/>
          </ac:spMkLst>
        </pc:spChg>
        <pc:spChg chg="del mod">
          <ac:chgData name="rieko takayama" userId="8c13f2714cfa70a1" providerId="LiveId" clId="{19013FBF-88E5-4030-AE60-34DEB58509ED}" dt="2026-09-23T01:47:42.716" v="7608" actId="478"/>
          <ac:spMkLst>
            <pc:docMk/>
            <pc:sldMk cId="3673751757" sldId="6807"/>
            <ac:spMk id="3" creationId="{0872E6C3-3536-F2CE-0202-2711C39F1D71}"/>
          </ac:spMkLst>
        </pc:spChg>
        <pc:spChg chg="mod">
          <ac:chgData name="rieko takayama" userId="8c13f2714cfa70a1" providerId="LiveId" clId="{19013FBF-88E5-4030-AE60-34DEB58509ED}" dt="2026-09-23T01:54:38.444" v="7702" actId="1076"/>
          <ac:spMkLst>
            <pc:docMk/>
            <pc:sldMk cId="3673751757" sldId="6807"/>
            <ac:spMk id="4" creationId="{8BEDF144-80E7-01FC-1B2E-C7773D70FE26}"/>
          </ac:spMkLst>
        </pc:spChg>
        <pc:spChg chg="add mod">
          <ac:chgData name="rieko takayama" userId="8c13f2714cfa70a1" providerId="LiveId" clId="{19013FBF-88E5-4030-AE60-34DEB58509ED}" dt="2026-09-23T01:54:25.748" v="7701" actId="1076"/>
          <ac:spMkLst>
            <pc:docMk/>
            <pc:sldMk cId="3673751757" sldId="6807"/>
            <ac:spMk id="6" creationId="{15287885-B84C-BD72-1F16-275AF12460CC}"/>
          </ac:spMkLst>
        </pc:spChg>
        <pc:spChg chg="add mod">
          <ac:chgData name="rieko takayama" userId="8c13f2714cfa70a1" providerId="LiveId" clId="{19013FBF-88E5-4030-AE60-34DEB58509ED}" dt="2026-09-23T01:54:23.746" v="7700" actId="1076"/>
          <ac:spMkLst>
            <pc:docMk/>
            <pc:sldMk cId="3673751757" sldId="6807"/>
            <ac:spMk id="7" creationId="{E3446B76-D2F8-7096-F0AC-8F39425F8200}"/>
          </ac:spMkLst>
        </pc:spChg>
        <pc:picChg chg="add mod modCrop">
          <ac:chgData name="rieko takayama" userId="8c13f2714cfa70a1" providerId="LiveId" clId="{19013FBF-88E5-4030-AE60-34DEB58509ED}" dt="2026-09-23T03:24:37.171" v="8804" actId="14100"/>
          <ac:picMkLst>
            <pc:docMk/>
            <pc:sldMk cId="3673751757" sldId="6807"/>
            <ac:picMk id="9" creationId="{2F0552E9-5C38-3DE9-52A2-66A0AF69B07E}"/>
          </ac:picMkLst>
        </pc:picChg>
      </pc:sldChg>
      <pc:sldChg chg="addSp delSp modSp add mod">
        <pc:chgData name="rieko takayama" userId="8c13f2714cfa70a1" providerId="LiveId" clId="{19013FBF-88E5-4030-AE60-34DEB58509ED}" dt="2026-09-23T02:28:48.904" v="8284" actId="207"/>
        <pc:sldMkLst>
          <pc:docMk/>
          <pc:sldMk cId="3906051560" sldId="6808"/>
        </pc:sldMkLst>
        <pc:spChg chg="mod">
          <ac:chgData name="rieko takayama" userId="8c13f2714cfa70a1" providerId="LiveId" clId="{19013FBF-88E5-4030-AE60-34DEB58509ED}" dt="2026-09-23T01:57:53.956" v="7738" actId="6549"/>
          <ac:spMkLst>
            <pc:docMk/>
            <pc:sldMk cId="3906051560" sldId="6808"/>
            <ac:spMk id="2" creationId="{5275FA87-9E99-DF2E-8365-DCD593256B8F}"/>
          </ac:spMkLst>
        </pc:spChg>
        <pc:spChg chg="mod">
          <ac:chgData name="rieko takayama" userId="8c13f2714cfa70a1" providerId="LiveId" clId="{19013FBF-88E5-4030-AE60-34DEB58509ED}" dt="2026-09-23T01:56:53.570" v="7716" actId="1076"/>
          <ac:spMkLst>
            <pc:docMk/>
            <pc:sldMk cId="3906051560" sldId="6808"/>
            <ac:spMk id="3" creationId="{0872E6C3-3536-F2CE-0202-2711C39F1D71}"/>
          </ac:spMkLst>
        </pc:spChg>
        <pc:spChg chg="del mod">
          <ac:chgData name="rieko takayama" userId="8c13f2714cfa70a1" providerId="LiveId" clId="{19013FBF-88E5-4030-AE60-34DEB58509ED}" dt="2026-09-22T08:07:42.505" v="3209" actId="478"/>
          <ac:spMkLst>
            <pc:docMk/>
            <pc:sldMk cId="3906051560" sldId="6808"/>
            <ac:spMk id="4" creationId="{8BEDF144-80E7-01FC-1B2E-C7773D70FE26}"/>
          </ac:spMkLst>
        </pc:spChg>
        <pc:spChg chg="add mod">
          <ac:chgData name="rieko takayama" userId="8c13f2714cfa70a1" providerId="LiveId" clId="{19013FBF-88E5-4030-AE60-34DEB58509ED}" dt="2026-09-23T01:57:59.340" v="7739" actId="1076"/>
          <ac:spMkLst>
            <pc:docMk/>
            <pc:sldMk cId="3906051560" sldId="6808"/>
            <ac:spMk id="6" creationId="{EE23109B-0760-7B0B-0CF8-8B2A92A78F78}"/>
          </ac:spMkLst>
        </pc:spChg>
        <pc:spChg chg="add mod">
          <ac:chgData name="rieko takayama" userId="8c13f2714cfa70a1" providerId="LiveId" clId="{19013FBF-88E5-4030-AE60-34DEB58509ED}" dt="2026-09-23T02:28:48.904" v="8284" actId="207"/>
          <ac:spMkLst>
            <pc:docMk/>
            <pc:sldMk cId="3906051560" sldId="6808"/>
            <ac:spMk id="7" creationId="{B735CD9E-1005-1EA9-5FCC-678E01932CCE}"/>
          </ac:spMkLst>
        </pc:spChg>
      </pc:sldChg>
      <pc:sldChg chg="addSp delSp modSp add mod">
        <pc:chgData name="rieko takayama" userId="8c13f2714cfa70a1" providerId="LiveId" clId="{19013FBF-88E5-4030-AE60-34DEB58509ED}" dt="2026-09-23T05:27:02.720" v="9139" actId="1076"/>
        <pc:sldMkLst>
          <pc:docMk/>
          <pc:sldMk cId="1307972702" sldId="6809"/>
        </pc:sldMkLst>
        <pc:spChg chg="del">
          <ac:chgData name="rieko takayama" userId="8c13f2714cfa70a1" providerId="LiveId" clId="{19013FBF-88E5-4030-AE60-34DEB58509ED}" dt="2026-09-22T08:10:45.403" v="3283" actId="478"/>
          <ac:spMkLst>
            <pc:docMk/>
            <pc:sldMk cId="1307972702" sldId="6809"/>
            <ac:spMk id="2" creationId="{5275FA87-9E99-DF2E-8365-DCD593256B8F}"/>
          </ac:spMkLst>
        </pc:spChg>
        <pc:spChg chg="mod">
          <ac:chgData name="rieko takayama" userId="8c13f2714cfa70a1" providerId="LiveId" clId="{19013FBF-88E5-4030-AE60-34DEB58509ED}" dt="2026-09-23T03:25:44.608" v="8807" actId="1076"/>
          <ac:spMkLst>
            <pc:docMk/>
            <pc:sldMk cId="1307972702" sldId="6809"/>
            <ac:spMk id="3" creationId="{0872E6C3-3536-F2CE-0202-2711C39F1D71}"/>
          </ac:spMkLst>
        </pc:spChg>
        <pc:spChg chg="add mod">
          <ac:chgData name="rieko takayama" userId="8c13f2714cfa70a1" providerId="LiveId" clId="{19013FBF-88E5-4030-AE60-34DEB58509ED}" dt="2026-09-23T05:27:02.720" v="9139" actId="1076"/>
          <ac:spMkLst>
            <pc:docMk/>
            <pc:sldMk cId="1307972702" sldId="6809"/>
            <ac:spMk id="4" creationId="{2F9FB44F-9B93-C54F-E085-51AC58D35330}"/>
          </ac:spMkLst>
        </pc:spChg>
        <pc:spChg chg="mod">
          <ac:chgData name="rieko takayama" userId="8c13f2714cfa70a1" providerId="LiveId" clId="{19013FBF-88E5-4030-AE60-34DEB58509ED}" dt="2026-09-23T03:26:03.632" v="8810" actId="1076"/>
          <ac:spMkLst>
            <pc:docMk/>
            <pc:sldMk cId="1307972702" sldId="6809"/>
            <ac:spMk id="6" creationId="{EE23109B-0760-7B0B-0CF8-8B2A92A78F78}"/>
          </ac:spMkLst>
        </pc:spChg>
        <pc:spChg chg="del">
          <ac:chgData name="rieko takayama" userId="8c13f2714cfa70a1" providerId="LiveId" clId="{19013FBF-88E5-4030-AE60-34DEB58509ED}" dt="2026-09-22T08:10:07.690" v="3257" actId="478"/>
          <ac:spMkLst>
            <pc:docMk/>
            <pc:sldMk cId="1307972702" sldId="6809"/>
            <ac:spMk id="7" creationId="{B735CD9E-1005-1EA9-5FCC-678E01932CCE}"/>
          </ac:spMkLst>
        </pc:spChg>
      </pc:sldChg>
      <pc:sldChg chg="addSp delSp modSp add mod">
        <pc:chgData name="rieko takayama" userId="8c13f2714cfa70a1" providerId="LiveId" clId="{19013FBF-88E5-4030-AE60-34DEB58509ED}" dt="2026-09-23T03:45:12.284" v="9067" actId="1076"/>
        <pc:sldMkLst>
          <pc:docMk/>
          <pc:sldMk cId="1228970580" sldId="6810"/>
        </pc:sldMkLst>
        <pc:spChg chg="add mod">
          <ac:chgData name="rieko takayama" userId="8c13f2714cfa70a1" providerId="LiveId" clId="{19013FBF-88E5-4030-AE60-34DEB58509ED}" dt="2026-09-23T03:44:36.349" v="9065" actId="948"/>
          <ac:spMkLst>
            <pc:docMk/>
            <pc:sldMk cId="1228970580" sldId="6810"/>
            <ac:spMk id="2" creationId="{1FF8C4A2-6E63-E58E-999F-28EA4DB5DCBD}"/>
          </ac:spMkLst>
        </pc:spChg>
        <pc:spChg chg="del mod">
          <ac:chgData name="rieko takayama" userId="8c13f2714cfa70a1" providerId="LiveId" clId="{19013FBF-88E5-4030-AE60-34DEB58509ED}" dt="2026-09-23T02:30:36.183" v="8298" actId="478"/>
          <ac:spMkLst>
            <pc:docMk/>
            <pc:sldMk cId="1228970580" sldId="6810"/>
            <ac:spMk id="3" creationId="{0872E6C3-3536-F2CE-0202-2711C39F1D71}"/>
          </ac:spMkLst>
        </pc:spChg>
        <pc:spChg chg="del">
          <ac:chgData name="rieko takayama" userId="8c13f2714cfa70a1" providerId="LiveId" clId="{19013FBF-88E5-4030-AE60-34DEB58509ED}" dt="2026-09-22T08:44:11.293" v="3931" actId="478"/>
          <ac:spMkLst>
            <pc:docMk/>
            <pc:sldMk cId="1228970580" sldId="6810"/>
            <ac:spMk id="4" creationId="{2F9FB44F-9B93-C54F-E085-51AC58D35330}"/>
          </ac:spMkLst>
        </pc:spChg>
        <pc:spChg chg="add del mod">
          <ac:chgData name="rieko takayama" userId="8c13f2714cfa70a1" providerId="LiveId" clId="{19013FBF-88E5-4030-AE60-34DEB58509ED}" dt="2026-09-22T08:53:31.843" v="4197"/>
          <ac:spMkLst>
            <pc:docMk/>
            <pc:sldMk cId="1228970580" sldId="6810"/>
            <ac:spMk id="5" creationId="{D78EDEB0-076E-4709-4995-A8A3D58CC587}"/>
          </ac:spMkLst>
        </pc:spChg>
        <pc:spChg chg="mod">
          <ac:chgData name="rieko takayama" userId="8c13f2714cfa70a1" providerId="LiveId" clId="{19013FBF-88E5-4030-AE60-34DEB58509ED}" dt="2026-09-23T03:41:36.827" v="9040" actId="1076"/>
          <ac:spMkLst>
            <pc:docMk/>
            <pc:sldMk cId="1228970580" sldId="6810"/>
            <ac:spMk id="6" creationId="{EE23109B-0760-7B0B-0CF8-8B2A92A78F78}"/>
          </ac:spMkLst>
        </pc:spChg>
        <pc:spChg chg="add mod">
          <ac:chgData name="rieko takayama" userId="8c13f2714cfa70a1" providerId="LiveId" clId="{19013FBF-88E5-4030-AE60-34DEB58509ED}" dt="2026-09-23T03:40:20.753" v="9036" actId="1076"/>
          <ac:spMkLst>
            <pc:docMk/>
            <pc:sldMk cId="1228970580" sldId="6810"/>
            <ac:spMk id="9" creationId="{093FA536-73C2-FF67-3DF2-AFAD1E3E819F}"/>
          </ac:spMkLst>
        </pc:spChg>
        <pc:spChg chg="add mod">
          <ac:chgData name="rieko takayama" userId="8c13f2714cfa70a1" providerId="LiveId" clId="{19013FBF-88E5-4030-AE60-34DEB58509ED}" dt="2026-09-23T03:40:03.890" v="9033" actId="255"/>
          <ac:spMkLst>
            <pc:docMk/>
            <pc:sldMk cId="1228970580" sldId="6810"/>
            <ac:spMk id="10" creationId="{BFED0195-2270-4863-B7FF-08429975CC3D}"/>
          </ac:spMkLst>
        </pc:spChg>
        <pc:spChg chg="add mod">
          <ac:chgData name="rieko takayama" userId="8c13f2714cfa70a1" providerId="LiveId" clId="{19013FBF-88E5-4030-AE60-34DEB58509ED}" dt="2026-09-23T03:42:11.965" v="9045" actId="1076"/>
          <ac:spMkLst>
            <pc:docMk/>
            <pc:sldMk cId="1228970580" sldId="6810"/>
            <ac:spMk id="11" creationId="{5F0E3196-3AE4-6971-A0A6-071D9FD5702B}"/>
          </ac:spMkLst>
        </pc:spChg>
        <pc:spChg chg="add mod">
          <ac:chgData name="rieko takayama" userId="8c13f2714cfa70a1" providerId="LiveId" clId="{19013FBF-88E5-4030-AE60-34DEB58509ED}" dt="2026-09-23T03:42:35.687" v="9048" actId="1076"/>
          <ac:spMkLst>
            <pc:docMk/>
            <pc:sldMk cId="1228970580" sldId="6810"/>
            <ac:spMk id="12" creationId="{0B22778B-187E-E0DD-2384-DAB514B19EAF}"/>
          </ac:spMkLst>
        </pc:spChg>
        <pc:spChg chg="add del mod">
          <ac:chgData name="rieko takayama" userId="8c13f2714cfa70a1" providerId="LiveId" clId="{19013FBF-88E5-4030-AE60-34DEB58509ED}" dt="2026-09-23T03:39:37.045" v="9030" actId="255"/>
          <ac:spMkLst>
            <pc:docMk/>
            <pc:sldMk cId="1228970580" sldId="6810"/>
            <ac:spMk id="13" creationId="{BBF61B0F-6EC9-FD31-62FB-6E6E5F07A3E6}"/>
          </ac:spMkLst>
        </pc:spChg>
        <pc:spChg chg="add mod">
          <ac:chgData name="rieko takayama" userId="8c13f2714cfa70a1" providerId="LiveId" clId="{19013FBF-88E5-4030-AE60-34DEB58509ED}" dt="2026-09-23T03:39:37.045" v="9030" actId="255"/>
          <ac:spMkLst>
            <pc:docMk/>
            <pc:sldMk cId="1228970580" sldId="6810"/>
            <ac:spMk id="14" creationId="{78B759C9-5E88-E04A-B8E7-A1F31A614A3A}"/>
          </ac:spMkLst>
        </pc:spChg>
        <pc:spChg chg="add mod">
          <ac:chgData name="rieko takayama" userId="8c13f2714cfa70a1" providerId="LiveId" clId="{19013FBF-88E5-4030-AE60-34DEB58509ED}" dt="2026-09-23T03:39:37.045" v="9030" actId="255"/>
          <ac:spMkLst>
            <pc:docMk/>
            <pc:sldMk cId="1228970580" sldId="6810"/>
            <ac:spMk id="15" creationId="{EF49DCF3-29F4-EE37-9CBC-33F214644630}"/>
          </ac:spMkLst>
        </pc:spChg>
        <pc:spChg chg="add mod">
          <ac:chgData name="rieko takayama" userId="8c13f2714cfa70a1" providerId="LiveId" clId="{19013FBF-88E5-4030-AE60-34DEB58509ED}" dt="2026-09-23T03:39:37.045" v="9030" actId="255"/>
          <ac:spMkLst>
            <pc:docMk/>
            <pc:sldMk cId="1228970580" sldId="6810"/>
            <ac:spMk id="16" creationId="{C11E857D-DDE5-D735-B54D-62DB1D99686E}"/>
          </ac:spMkLst>
        </pc:spChg>
        <pc:spChg chg="add mod">
          <ac:chgData name="rieko takayama" userId="8c13f2714cfa70a1" providerId="LiveId" clId="{19013FBF-88E5-4030-AE60-34DEB58509ED}" dt="2026-09-23T03:44:40.125" v="9066" actId="1076"/>
          <ac:spMkLst>
            <pc:docMk/>
            <pc:sldMk cId="1228970580" sldId="6810"/>
            <ac:spMk id="18" creationId="{29750DDD-D585-42D5-062F-6BAB250404A8}"/>
          </ac:spMkLst>
        </pc:spChg>
        <pc:spChg chg="add mod">
          <ac:chgData name="rieko takayama" userId="8c13f2714cfa70a1" providerId="LiveId" clId="{19013FBF-88E5-4030-AE60-34DEB58509ED}" dt="2026-09-23T03:43:37.611" v="9057" actId="1076"/>
          <ac:spMkLst>
            <pc:docMk/>
            <pc:sldMk cId="1228970580" sldId="6810"/>
            <ac:spMk id="21" creationId="{1CE66F16-7495-38C7-376E-9E47EFB23114}"/>
          </ac:spMkLst>
        </pc:spChg>
        <pc:grpChg chg="add mod">
          <ac:chgData name="rieko takayama" userId="8c13f2714cfa70a1" providerId="LiveId" clId="{19013FBF-88E5-4030-AE60-34DEB58509ED}" dt="2026-09-23T02:31:35.851" v="8300" actId="164"/>
          <ac:grpSpMkLst>
            <pc:docMk/>
            <pc:sldMk cId="1228970580" sldId="6810"/>
            <ac:grpSpMk id="19" creationId="{F49EF131-0E22-3D32-F4D9-740653E0E846}"/>
          </ac:grpSpMkLst>
        </pc:grpChg>
        <pc:grpChg chg="add mod">
          <ac:chgData name="rieko takayama" userId="8c13f2714cfa70a1" providerId="LiveId" clId="{19013FBF-88E5-4030-AE60-34DEB58509ED}" dt="2026-09-23T02:31:42.127" v="8301" actId="1076"/>
          <ac:grpSpMkLst>
            <pc:docMk/>
            <pc:sldMk cId="1228970580" sldId="6810"/>
            <ac:grpSpMk id="20" creationId="{31A53505-EDBB-9B1A-B209-75327B9FD86D}"/>
          </ac:grpSpMkLst>
        </pc:grpChg>
        <pc:picChg chg="add mod ord modCrop">
          <ac:chgData name="rieko takayama" userId="8c13f2714cfa70a1" providerId="LiveId" clId="{19013FBF-88E5-4030-AE60-34DEB58509ED}" dt="2026-09-23T03:45:12.284" v="9067" actId="1076"/>
          <ac:picMkLst>
            <pc:docMk/>
            <pc:sldMk cId="1228970580" sldId="6810"/>
            <ac:picMk id="8" creationId="{E80201CC-A7E8-004C-7AD3-9D13DBD7247D}"/>
          </ac:picMkLst>
        </pc:picChg>
      </pc:sldChg>
      <pc:sldChg chg="addSp modSp add mod modAnim">
        <pc:chgData name="rieko takayama" userId="8c13f2714cfa70a1" providerId="LiveId" clId="{19013FBF-88E5-4030-AE60-34DEB58509ED}" dt="2026-09-23T06:00:02.057" v="9257" actId="20577"/>
        <pc:sldMkLst>
          <pc:docMk/>
          <pc:sldMk cId="2053540859" sldId="6811"/>
        </pc:sldMkLst>
        <pc:spChg chg="add mod">
          <ac:chgData name="rieko takayama" userId="8c13f2714cfa70a1" providerId="LiveId" clId="{19013FBF-88E5-4030-AE60-34DEB58509ED}" dt="2026-09-23T05:41:28.476" v="9252" actId="6549"/>
          <ac:spMkLst>
            <pc:docMk/>
            <pc:sldMk cId="2053540859" sldId="6811"/>
            <ac:spMk id="2" creationId="{C8243AF1-8D61-E8D9-D710-A6F61487B890}"/>
          </ac:spMkLst>
        </pc:spChg>
        <pc:spChg chg="mod">
          <ac:chgData name="rieko takayama" userId="8c13f2714cfa70a1" providerId="LiveId" clId="{19013FBF-88E5-4030-AE60-34DEB58509ED}" dt="2026-09-23T02:36:25.399" v="8322" actId="1076"/>
          <ac:spMkLst>
            <pc:docMk/>
            <pc:sldMk cId="2053540859" sldId="6811"/>
            <ac:spMk id="3" creationId="{48429801-D22F-1973-31AC-93E4D2B79A91}"/>
          </ac:spMkLst>
        </pc:spChg>
        <pc:spChg chg="add mod">
          <ac:chgData name="rieko takayama" userId="8c13f2714cfa70a1" providerId="LiveId" clId="{19013FBF-88E5-4030-AE60-34DEB58509ED}" dt="2026-09-23T06:00:02.057" v="9257" actId="20577"/>
          <ac:spMkLst>
            <pc:docMk/>
            <pc:sldMk cId="2053540859" sldId="6811"/>
            <ac:spMk id="4" creationId="{FD77DE62-FA1C-9874-B90D-C02AD8C894B7}"/>
          </ac:spMkLst>
        </pc:spChg>
      </pc:sldChg>
      <pc:sldChg chg="addSp delSp modSp add mod">
        <pc:chgData name="rieko takayama" userId="8c13f2714cfa70a1" providerId="LiveId" clId="{19013FBF-88E5-4030-AE60-34DEB58509ED}" dt="2026-09-23T05:59:28.386" v="9253" actId="1076"/>
        <pc:sldMkLst>
          <pc:docMk/>
          <pc:sldMk cId="2917290813" sldId="6812"/>
        </pc:sldMkLst>
        <pc:spChg chg="add mod">
          <ac:chgData name="rieko takayama" userId="8c13f2714cfa70a1" providerId="LiveId" clId="{19013FBF-88E5-4030-AE60-34DEB58509ED}" dt="2026-09-23T03:47:07.143" v="9073" actId="255"/>
          <ac:spMkLst>
            <pc:docMk/>
            <pc:sldMk cId="2917290813" sldId="6812"/>
            <ac:spMk id="2" creationId="{007DCF3E-E3EF-911F-AD2C-CD4C4522B001}"/>
          </ac:spMkLst>
        </pc:spChg>
        <pc:spChg chg="mod">
          <ac:chgData name="rieko takayama" userId="8c13f2714cfa70a1" providerId="LiveId" clId="{19013FBF-88E5-4030-AE60-34DEB58509ED}" dt="2026-09-23T05:59:28.386" v="9253" actId="1076"/>
          <ac:spMkLst>
            <pc:docMk/>
            <pc:sldMk cId="2917290813" sldId="6812"/>
            <ac:spMk id="3" creationId="{48429801-D22F-1973-31AC-93E4D2B79A91}"/>
          </ac:spMkLst>
        </pc:spChg>
        <pc:spChg chg="add del mod">
          <ac:chgData name="rieko takayama" userId="8c13f2714cfa70a1" providerId="LiveId" clId="{19013FBF-88E5-4030-AE60-34DEB58509ED}" dt="2026-09-23T03:47:15.051" v="9074" actId="1076"/>
          <ac:spMkLst>
            <pc:docMk/>
            <pc:sldMk cId="2917290813" sldId="6812"/>
            <ac:spMk id="4" creationId="{DD0B7E92-FFC9-3A25-9952-5754DFB6F6A0}"/>
          </ac:spMkLst>
        </pc:spChg>
      </pc:sldChg>
      <pc:sldChg chg="addSp delSp modSp add mod">
        <pc:chgData name="rieko takayama" userId="8c13f2714cfa70a1" providerId="LiveId" clId="{19013FBF-88E5-4030-AE60-34DEB58509ED}" dt="2026-09-23T03:10:08.033" v="8685" actId="1038"/>
        <pc:sldMkLst>
          <pc:docMk/>
          <pc:sldMk cId="781847236" sldId="6813"/>
        </pc:sldMkLst>
        <pc:spChg chg="add mod">
          <ac:chgData name="rieko takayama" userId="8c13f2714cfa70a1" providerId="LiveId" clId="{19013FBF-88E5-4030-AE60-34DEB58509ED}" dt="2026-09-23T00:33:52.627" v="6842" actId="1076"/>
          <ac:spMkLst>
            <pc:docMk/>
            <pc:sldMk cId="781847236" sldId="6813"/>
            <ac:spMk id="2" creationId="{E9B3EA24-8FD3-0A3B-7803-4F1A32CE83B4}"/>
          </ac:spMkLst>
        </pc:spChg>
        <pc:spChg chg="add mod">
          <ac:chgData name="rieko takayama" userId="8c13f2714cfa70a1" providerId="LiveId" clId="{19013FBF-88E5-4030-AE60-34DEB58509ED}" dt="2026-09-23T00:38:52.728" v="6892" actId="1076"/>
          <ac:spMkLst>
            <pc:docMk/>
            <pc:sldMk cId="781847236" sldId="6813"/>
            <ac:spMk id="3" creationId="{EF7ED7B0-847A-A45D-D2AA-43BD2E706928}"/>
          </ac:spMkLst>
        </pc:spChg>
        <pc:spChg chg="del">
          <ac:chgData name="rieko takayama" userId="8c13f2714cfa70a1" providerId="LiveId" clId="{19013FBF-88E5-4030-AE60-34DEB58509ED}" dt="2026-09-23T00:12:31.349" v="6573" actId="478"/>
          <ac:spMkLst>
            <pc:docMk/>
            <pc:sldMk cId="781847236" sldId="6813"/>
            <ac:spMk id="4" creationId="{7B12C09C-7951-9964-5B0F-0603987C047A}"/>
          </ac:spMkLst>
        </pc:spChg>
        <pc:spChg chg="add mod">
          <ac:chgData name="rieko takayama" userId="8c13f2714cfa70a1" providerId="LiveId" clId="{19013FBF-88E5-4030-AE60-34DEB58509ED}" dt="2026-09-23T00:36:16.305" v="6861" actId="1076"/>
          <ac:spMkLst>
            <pc:docMk/>
            <pc:sldMk cId="781847236" sldId="6813"/>
            <ac:spMk id="6" creationId="{D0E63EFC-40F8-5CE3-7CA2-B016BE766AB9}"/>
          </ac:spMkLst>
        </pc:spChg>
        <pc:spChg chg="add mod">
          <ac:chgData name="rieko takayama" userId="8c13f2714cfa70a1" providerId="LiveId" clId="{19013FBF-88E5-4030-AE60-34DEB58509ED}" dt="2026-09-23T03:10:08.033" v="8685" actId="1038"/>
          <ac:spMkLst>
            <pc:docMk/>
            <pc:sldMk cId="781847236" sldId="6813"/>
            <ac:spMk id="7" creationId="{86864FD1-5986-58C8-AF2B-05A0DE57DA4D}"/>
          </ac:spMkLst>
        </pc:spChg>
        <pc:spChg chg="add mod">
          <ac:chgData name="rieko takayama" userId="8c13f2714cfa70a1" providerId="LiveId" clId="{19013FBF-88E5-4030-AE60-34DEB58509ED}" dt="2026-09-23T00:36:08.148" v="6859" actId="1076"/>
          <ac:spMkLst>
            <pc:docMk/>
            <pc:sldMk cId="781847236" sldId="6813"/>
            <ac:spMk id="9" creationId="{F94A8174-522A-0A76-70A3-34D08B6C7087}"/>
          </ac:spMkLst>
        </pc:spChg>
        <pc:spChg chg="add mod">
          <ac:chgData name="rieko takayama" userId="8c13f2714cfa70a1" providerId="LiveId" clId="{19013FBF-88E5-4030-AE60-34DEB58509ED}" dt="2026-09-23T00:36:12.016" v="6860" actId="1076"/>
          <ac:spMkLst>
            <pc:docMk/>
            <pc:sldMk cId="781847236" sldId="6813"/>
            <ac:spMk id="11" creationId="{899E2F4F-FF75-27D8-6578-BFDCE77FE0FC}"/>
          </ac:spMkLst>
        </pc:spChg>
        <pc:spChg chg="add mod">
          <ac:chgData name="rieko takayama" userId="8c13f2714cfa70a1" providerId="LiveId" clId="{19013FBF-88E5-4030-AE60-34DEB58509ED}" dt="2026-09-23T00:36:52.994" v="6866" actId="1076"/>
          <ac:spMkLst>
            <pc:docMk/>
            <pc:sldMk cId="781847236" sldId="6813"/>
            <ac:spMk id="13" creationId="{0478A076-8116-297A-C544-63D2E984A1AD}"/>
          </ac:spMkLst>
        </pc:spChg>
        <pc:spChg chg="add mod ord">
          <ac:chgData name="rieko takayama" userId="8c13f2714cfa70a1" providerId="LiveId" clId="{19013FBF-88E5-4030-AE60-34DEB58509ED}" dt="2026-09-23T00:37:09.975" v="6869" actId="1076"/>
          <ac:spMkLst>
            <pc:docMk/>
            <pc:sldMk cId="781847236" sldId="6813"/>
            <ac:spMk id="15" creationId="{4EB18881-F16A-5F2E-AE14-F18780D0FCF1}"/>
          </ac:spMkLst>
        </pc:spChg>
        <pc:spChg chg="add del mod">
          <ac:chgData name="rieko takayama" userId="8c13f2714cfa70a1" providerId="LiveId" clId="{19013FBF-88E5-4030-AE60-34DEB58509ED}" dt="2026-09-23T00:31:09.638" v="6827" actId="478"/>
          <ac:spMkLst>
            <pc:docMk/>
            <pc:sldMk cId="781847236" sldId="6813"/>
            <ac:spMk id="17" creationId="{1276621C-0969-C3C1-27ED-087BA50192F5}"/>
          </ac:spMkLst>
        </pc:spChg>
        <pc:spChg chg="add mod ord">
          <ac:chgData name="rieko takayama" userId="8c13f2714cfa70a1" providerId="LiveId" clId="{19013FBF-88E5-4030-AE60-34DEB58509ED}" dt="2026-09-23T00:41:20.642" v="6919" actId="1037"/>
          <ac:spMkLst>
            <pc:docMk/>
            <pc:sldMk cId="781847236" sldId="6813"/>
            <ac:spMk id="19" creationId="{B98B3CD1-8F57-5020-853E-92A4C58825A0}"/>
          </ac:spMkLst>
        </pc:spChg>
        <pc:spChg chg="add del mod">
          <ac:chgData name="rieko takayama" userId="8c13f2714cfa70a1" providerId="LiveId" clId="{19013FBF-88E5-4030-AE60-34DEB58509ED}" dt="2026-09-23T00:26:21.040" v="6762" actId="478"/>
          <ac:spMkLst>
            <pc:docMk/>
            <pc:sldMk cId="781847236" sldId="6813"/>
            <ac:spMk id="21" creationId="{B2093591-6A9B-FBC9-D386-CCDF8614B608}"/>
          </ac:spMkLst>
        </pc:spChg>
        <pc:spChg chg="add mod">
          <ac:chgData name="rieko takayama" userId="8c13f2714cfa70a1" providerId="LiveId" clId="{19013FBF-88E5-4030-AE60-34DEB58509ED}" dt="2026-09-23T00:37:17.055" v="6873" actId="1035"/>
          <ac:spMkLst>
            <pc:docMk/>
            <pc:sldMk cId="781847236" sldId="6813"/>
            <ac:spMk id="23" creationId="{2FB65D9E-E6EE-1D3E-686D-318752B3884C}"/>
          </ac:spMkLst>
        </pc:spChg>
        <pc:spChg chg="add del mod">
          <ac:chgData name="rieko takayama" userId="8c13f2714cfa70a1" providerId="LiveId" clId="{19013FBF-88E5-4030-AE60-34DEB58509ED}" dt="2026-09-23T00:27:25.269" v="6778" actId="478"/>
          <ac:spMkLst>
            <pc:docMk/>
            <pc:sldMk cId="781847236" sldId="6813"/>
            <ac:spMk id="25" creationId="{37E5395A-DD69-AFBF-90EC-C0A91CE8FE8C}"/>
          </ac:spMkLst>
        </pc:spChg>
        <pc:spChg chg="add mod ord">
          <ac:chgData name="rieko takayama" userId="8c13f2714cfa70a1" providerId="LiveId" clId="{19013FBF-88E5-4030-AE60-34DEB58509ED}" dt="2026-09-23T00:37:27.118" v="6875" actId="1076"/>
          <ac:spMkLst>
            <pc:docMk/>
            <pc:sldMk cId="781847236" sldId="6813"/>
            <ac:spMk id="27" creationId="{EE5EE683-D312-6904-58ED-6C418D36F2C4}"/>
          </ac:spMkLst>
        </pc:spChg>
        <pc:spChg chg="add mod">
          <ac:chgData name="rieko takayama" userId="8c13f2714cfa70a1" providerId="LiveId" clId="{19013FBF-88E5-4030-AE60-34DEB58509ED}" dt="2026-09-23T00:35:19.215" v="6853" actId="1076"/>
          <ac:spMkLst>
            <pc:docMk/>
            <pc:sldMk cId="781847236" sldId="6813"/>
            <ac:spMk id="29" creationId="{391F5B43-B6EE-43CA-A0E0-5B5B26FDCA0C}"/>
          </ac:spMkLst>
        </pc:spChg>
        <pc:spChg chg="add mod">
          <ac:chgData name="rieko takayama" userId="8c13f2714cfa70a1" providerId="LiveId" clId="{19013FBF-88E5-4030-AE60-34DEB58509ED}" dt="2026-09-23T00:41:26.489" v="6924" actId="1038"/>
          <ac:spMkLst>
            <pc:docMk/>
            <pc:sldMk cId="781847236" sldId="6813"/>
            <ac:spMk id="31" creationId="{2C13DFCE-FCEE-44C0-C036-B736E79EA58B}"/>
          </ac:spMkLst>
        </pc:spChg>
        <pc:spChg chg="add mod">
          <ac:chgData name="rieko takayama" userId="8c13f2714cfa70a1" providerId="LiveId" clId="{19013FBF-88E5-4030-AE60-34DEB58509ED}" dt="2026-09-23T00:37:21.569" v="6874" actId="1076"/>
          <ac:spMkLst>
            <pc:docMk/>
            <pc:sldMk cId="781847236" sldId="6813"/>
            <ac:spMk id="33" creationId="{FEC2B08C-D291-E6F5-2D4D-C6A1EE5ED4C2}"/>
          </ac:spMkLst>
        </pc:spChg>
        <pc:spChg chg="add mod ord">
          <ac:chgData name="rieko takayama" userId="8c13f2714cfa70a1" providerId="LiveId" clId="{19013FBF-88E5-4030-AE60-34DEB58509ED}" dt="2026-09-23T00:38:00.622" v="6881" actId="1076"/>
          <ac:spMkLst>
            <pc:docMk/>
            <pc:sldMk cId="781847236" sldId="6813"/>
            <ac:spMk id="35" creationId="{DF1869D4-473E-5B5C-9924-56D69359D5C2}"/>
          </ac:spMkLst>
        </pc:spChg>
        <pc:spChg chg="add mod">
          <ac:chgData name="rieko takayama" userId="8c13f2714cfa70a1" providerId="LiveId" clId="{19013FBF-88E5-4030-AE60-34DEB58509ED}" dt="2026-09-23T00:37:05.516" v="6868" actId="1076"/>
          <ac:spMkLst>
            <pc:docMk/>
            <pc:sldMk cId="781847236" sldId="6813"/>
            <ac:spMk id="36" creationId="{5835959B-7C84-1436-C215-8A1C7ED9EB59}"/>
          </ac:spMkLst>
        </pc:spChg>
        <pc:spChg chg="add mod">
          <ac:chgData name="rieko takayama" userId="8c13f2714cfa70a1" providerId="LiveId" clId="{19013FBF-88E5-4030-AE60-34DEB58509ED}" dt="2026-09-23T00:37:55.319" v="6880" actId="1076"/>
          <ac:spMkLst>
            <pc:docMk/>
            <pc:sldMk cId="781847236" sldId="6813"/>
            <ac:spMk id="37" creationId="{3BA1E564-CD56-509C-9D03-BEBEA6ACDC0E}"/>
          </ac:spMkLst>
        </pc:spChg>
        <pc:spChg chg="add mod">
          <ac:chgData name="rieko takayama" userId="8c13f2714cfa70a1" providerId="LiveId" clId="{19013FBF-88E5-4030-AE60-34DEB58509ED}" dt="2026-09-23T00:37:33.339" v="6876" actId="1076"/>
          <ac:spMkLst>
            <pc:docMk/>
            <pc:sldMk cId="781847236" sldId="6813"/>
            <ac:spMk id="38" creationId="{768222D7-3964-A063-8481-DB0C98A34E69}"/>
          </ac:spMkLst>
        </pc:spChg>
        <pc:spChg chg="add mod">
          <ac:chgData name="rieko takayama" userId="8c13f2714cfa70a1" providerId="LiveId" clId="{19013FBF-88E5-4030-AE60-34DEB58509ED}" dt="2026-09-23T00:41:12.186" v="6913" actId="1076"/>
          <ac:spMkLst>
            <pc:docMk/>
            <pc:sldMk cId="781847236" sldId="6813"/>
            <ac:spMk id="39" creationId="{62B79ED8-3046-B3BE-53DE-AF53221912C3}"/>
          </ac:spMkLst>
        </pc:spChg>
      </pc:sldChg>
      <pc:sldChg chg="addSp delSp modSp add mod">
        <pc:chgData name="rieko takayama" userId="8c13f2714cfa70a1" providerId="LiveId" clId="{19013FBF-88E5-4030-AE60-34DEB58509ED}" dt="2026-09-23T03:26:35.110" v="8814" actId="20577"/>
        <pc:sldMkLst>
          <pc:docMk/>
          <pc:sldMk cId="319902711" sldId="6814"/>
        </pc:sldMkLst>
        <pc:spChg chg="del">
          <ac:chgData name="rieko takayama" userId="8c13f2714cfa70a1" providerId="LiveId" clId="{19013FBF-88E5-4030-AE60-34DEB58509ED}" dt="2026-09-23T02:10:09.494" v="8002" actId="478"/>
          <ac:spMkLst>
            <pc:docMk/>
            <pc:sldMk cId="319902711" sldId="6814"/>
            <ac:spMk id="3" creationId="{0872E6C3-3536-F2CE-0202-2711C39F1D71}"/>
          </ac:spMkLst>
        </pc:spChg>
        <pc:spChg chg="del">
          <ac:chgData name="rieko takayama" userId="8c13f2714cfa70a1" providerId="LiveId" clId="{19013FBF-88E5-4030-AE60-34DEB58509ED}" dt="2026-09-23T02:10:17.254" v="8004" actId="478"/>
          <ac:spMkLst>
            <pc:docMk/>
            <pc:sldMk cId="319902711" sldId="6814"/>
            <ac:spMk id="4" creationId="{2F9FB44F-9B93-C54F-E085-51AC58D35330}"/>
          </ac:spMkLst>
        </pc:spChg>
        <pc:spChg chg="del">
          <ac:chgData name="rieko takayama" userId="8c13f2714cfa70a1" providerId="LiveId" clId="{19013FBF-88E5-4030-AE60-34DEB58509ED}" dt="2026-09-23T02:10:14.429" v="8003" actId="478"/>
          <ac:spMkLst>
            <pc:docMk/>
            <pc:sldMk cId="319902711" sldId="6814"/>
            <ac:spMk id="6" creationId="{EE23109B-0760-7B0B-0CF8-8B2A92A78F78}"/>
          </ac:spMkLst>
        </pc:spChg>
        <pc:spChg chg="add mod">
          <ac:chgData name="rieko takayama" userId="8c13f2714cfa70a1" providerId="LiveId" clId="{19013FBF-88E5-4030-AE60-34DEB58509ED}" dt="2026-09-23T02:10:46.616" v="8006" actId="1076"/>
          <ac:spMkLst>
            <pc:docMk/>
            <pc:sldMk cId="319902711" sldId="6814"/>
            <ac:spMk id="10" creationId="{E9C31323-07A3-243F-6E3D-164122DBAF19}"/>
          </ac:spMkLst>
        </pc:spChg>
        <pc:spChg chg="add mod">
          <ac:chgData name="rieko takayama" userId="8c13f2714cfa70a1" providerId="LiveId" clId="{19013FBF-88E5-4030-AE60-34DEB58509ED}" dt="2026-09-23T03:26:35.110" v="8814" actId="20577"/>
          <ac:spMkLst>
            <pc:docMk/>
            <pc:sldMk cId="319902711" sldId="6814"/>
            <ac:spMk id="12" creationId="{9ADFF348-7598-CE50-C1D7-52FDF2482CB0}"/>
          </ac:spMkLst>
        </pc:spChg>
        <pc:picChg chg="add mod">
          <ac:chgData name="rieko takayama" userId="8c13f2714cfa70a1" providerId="LiveId" clId="{19013FBF-88E5-4030-AE60-34DEB58509ED}" dt="2026-09-23T02:10:46.616" v="8006" actId="1076"/>
          <ac:picMkLst>
            <pc:docMk/>
            <pc:sldMk cId="319902711" sldId="6814"/>
            <ac:picMk id="5" creationId="{A499EF97-8E43-FBCA-C2EE-5C18D95085E4}"/>
          </ac:picMkLst>
        </pc:picChg>
        <pc:picChg chg="add mod">
          <ac:chgData name="rieko takayama" userId="8c13f2714cfa70a1" providerId="LiveId" clId="{19013FBF-88E5-4030-AE60-34DEB58509ED}" dt="2026-09-23T02:10:46.616" v="8006" actId="1076"/>
          <ac:picMkLst>
            <pc:docMk/>
            <pc:sldMk cId="319902711" sldId="6814"/>
            <ac:picMk id="8" creationId="{14E85BE8-0CD6-E57B-E95B-3023C23AF540}"/>
          </ac:picMkLst>
        </pc:picChg>
      </pc:sldChg>
      <pc:sldChg chg="addSp delSp modSp add mod">
        <pc:chgData name="rieko takayama" userId="8c13f2714cfa70a1" providerId="LiveId" clId="{19013FBF-88E5-4030-AE60-34DEB58509ED}" dt="2026-09-23T03:32:23.112" v="8841" actId="1076"/>
        <pc:sldMkLst>
          <pc:docMk/>
          <pc:sldMk cId="1188176119" sldId="6815"/>
        </pc:sldMkLst>
        <pc:spChg chg="del">
          <ac:chgData name="rieko takayama" userId="8c13f2714cfa70a1" providerId="LiveId" clId="{19013FBF-88E5-4030-AE60-34DEB58509ED}" dt="2026-09-23T02:12:23.591" v="8010" actId="478"/>
          <ac:spMkLst>
            <pc:docMk/>
            <pc:sldMk cId="1188176119" sldId="6815"/>
            <ac:spMk id="3" creationId="{0872E6C3-3536-F2CE-0202-2711C39F1D71}"/>
          </ac:spMkLst>
        </pc:spChg>
        <pc:spChg chg="del">
          <ac:chgData name="rieko takayama" userId="8c13f2714cfa70a1" providerId="LiveId" clId="{19013FBF-88E5-4030-AE60-34DEB58509ED}" dt="2026-09-23T02:12:26.320" v="8011" actId="478"/>
          <ac:spMkLst>
            <pc:docMk/>
            <pc:sldMk cId="1188176119" sldId="6815"/>
            <ac:spMk id="4" creationId="{2F9FB44F-9B93-C54F-E085-51AC58D35330}"/>
          </ac:spMkLst>
        </pc:spChg>
        <pc:spChg chg="add mod">
          <ac:chgData name="rieko takayama" userId="8c13f2714cfa70a1" providerId="LiveId" clId="{19013FBF-88E5-4030-AE60-34DEB58509ED}" dt="2026-09-23T03:27:05.496" v="8815" actId="1076"/>
          <ac:spMkLst>
            <pc:docMk/>
            <pc:sldMk cId="1188176119" sldId="6815"/>
            <ac:spMk id="5" creationId="{C980F218-8465-3301-E82C-D8BFBE502171}"/>
          </ac:spMkLst>
        </pc:spChg>
        <pc:spChg chg="mod">
          <ac:chgData name="rieko takayama" userId="8c13f2714cfa70a1" providerId="LiveId" clId="{19013FBF-88E5-4030-AE60-34DEB58509ED}" dt="2026-09-23T03:29:33.898" v="8829" actId="1076"/>
          <ac:spMkLst>
            <pc:docMk/>
            <pc:sldMk cId="1188176119" sldId="6815"/>
            <ac:spMk id="6" creationId="{EE23109B-0760-7B0B-0CF8-8B2A92A78F78}"/>
          </ac:spMkLst>
        </pc:spChg>
        <pc:spChg chg="add del mod">
          <ac:chgData name="rieko takayama" userId="8c13f2714cfa70a1" providerId="LiveId" clId="{19013FBF-88E5-4030-AE60-34DEB58509ED}" dt="2026-09-23T02:13:41.481" v="8088" actId="478"/>
          <ac:spMkLst>
            <pc:docMk/>
            <pc:sldMk cId="1188176119" sldId="6815"/>
            <ac:spMk id="7" creationId="{2AB9DCEF-6F70-2A93-7429-DB359C9F2A81}"/>
          </ac:spMkLst>
        </pc:spChg>
        <pc:picChg chg="add mod">
          <ac:chgData name="rieko takayama" userId="8c13f2714cfa70a1" providerId="LiveId" clId="{19013FBF-88E5-4030-AE60-34DEB58509ED}" dt="2026-09-23T03:32:14.190" v="8838" actId="1076"/>
          <ac:picMkLst>
            <pc:docMk/>
            <pc:sldMk cId="1188176119" sldId="6815"/>
            <ac:picMk id="9" creationId="{BDB966CD-51B1-8ECF-324F-4777700F7D1B}"/>
          </ac:picMkLst>
        </pc:picChg>
        <pc:picChg chg="add mod ord">
          <ac:chgData name="rieko takayama" userId="8c13f2714cfa70a1" providerId="LiveId" clId="{19013FBF-88E5-4030-AE60-34DEB58509ED}" dt="2026-09-23T03:32:20.174" v="8840" actId="1076"/>
          <ac:picMkLst>
            <pc:docMk/>
            <pc:sldMk cId="1188176119" sldId="6815"/>
            <ac:picMk id="11" creationId="{4E7E08C3-7BB9-0F70-68E6-ADD295FFF684}"/>
          </ac:picMkLst>
        </pc:picChg>
        <pc:picChg chg="add mod ord">
          <ac:chgData name="rieko takayama" userId="8c13f2714cfa70a1" providerId="LiveId" clId="{19013FBF-88E5-4030-AE60-34DEB58509ED}" dt="2026-09-23T03:32:23.112" v="8841" actId="1076"/>
          <ac:picMkLst>
            <pc:docMk/>
            <pc:sldMk cId="1188176119" sldId="6815"/>
            <ac:picMk id="13" creationId="{76F53E22-C49C-7F35-DA43-ECAF96B3699E}"/>
          </ac:picMkLst>
        </pc:picChg>
        <pc:picChg chg="add mod ord">
          <ac:chgData name="rieko takayama" userId="8c13f2714cfa70a1" providerId="LiveId" clId="{19013FBF-88E5-4030-AE60-34DEB58509ED}" dt="2026-09-23T03:32:18.039" v="8839" actId="1076"/>
          <ac:picMkLst>
            <pc:docMk/>
            <pc:sldMk cId="1188176119" sldId="6815"/>
            <ac:picMk id="15" creationId="{0A2996E7-93C9-6F1F-3349-4FF812F8958E}"/>
          </ac:picMkLst>
        </pc:picChg>
      </pc:sldChg>
      <pc:sldChg chg="addSp delSp modSp add mod">
        <pc:chgData name="rieko takayama" userId="8c13f2714cfa70a1" providerId="LiveId" clId="{19013FBF-88E5-4030-AE60-34DEB58509ED}" dt="2026-09-23T03:38:49.213" v="9029" actId="20577"/>
        <pc:sldMkLst>
          <pc:docMk/>
          <pc:sldMk cId="1692544514" sldId="6816"/>
        </pc:sldMkLst>
        <pc:spChg chg="del">
          <ac:chgData name="rieko takayama" userId="8c13f2714cfa70a1" providerId="LiveId" clId="{19013FBF-88E5-4030-AE60-34DEB58509ED}" dt="2026-09-23T02:18:56.270" v="8138" actId="478"/>
          <ac:spMkLst>
            <pc:docMk/>
            <pc:sldMk cId="1692544514" sldId="6816"/>
            <ac:spMk id="3" creationId="{0872E6C3-3536-F2CE-0202-2711C39F1D71}"/>
          </ac:spMkLst>
        </pc:spChg>
        <pc:spChg chg="del">
          <ac:chgData name="rieko takayama" userId="8c13f2714cfa70a1" providerId="LiveId" clId="{19013FBF-88E5-4030-AE60-34DEB58509ED}" dt="2026-09-23T02:19:01.952" v="8140" actId="478"/>
          <ac:spMkLst>
            <pc:docMk/>
            <pc:sldMk cId="1692544514" sldId="6816"/>
            <ac:spMk id="4" creationId="{2F9FB44F-9B93-C54F-E085-51AC58D35330}"/>
          </ac:spMkLst>
        </pc:spChg>
        <pc:spChg chg="del">
          <ac:chgData name="rieko takayama" userId="8c13f2714cfa70a1" providerId="LiveId" clId="{19013FBF-88E5-4030-AE60-34DEB58509ED}" dt="2026-09-23T02:18:59.447" v="8139" actId="478"/>
          <ac:spMkLst>
            <pc:docMk/>
            <pc:sldMk cId="1692544514" sldId="6816"/>
            <ac:spMk id="6" creationId="{EE23109B-0760-7B0B-0CF8-8B2A92A78F78}"/>
          </ac:spMkLst>
        </pc:spChg>
        <pc:spChg chg="add mod topLvl">
          <ac:chgData name="rieko takayama" userId="8c13f2714cfa70a1" providerId="LiveId" clId="{19013FBF-88E5-4030-AE60-34DEB58509ED}" dt="2026-09-23T03:37:36.630" v="9003" actId="1076"/>
          <ac:spMkLst>
            <pc:docMk/>
            <pc:sldMk cId="1692544514" sldId="6816"/>
            <ac:spMk id="8" creationId="{2DA7327C-1B02-2D15-8010-3490F762C1AC}"/>
          </ac:spMkLst>
        </pc:spChg>
        <pc:spChg chg="add del mod ord topLvl">
          <ac:chgData name="rieko takayama" userId="8c13f2714cfa70a1" providerId="LiveId" clId="{19013FBF-88E5-4030-AE60-34DEB58509ED}" dt="2026-09-23T03:36:34.405" v="8931" actId="478"/>
          <ac:spMkLst>
            <pc:docMk/>
            <pc:sldMk cId="1692544514" sldId="6816"/>
            <ac:spMk id="12" creationId="{E59A16F0-DB05-9114-68B4-3A055D03C1C2}"/>
          </ac:spMkLst>
        </pc:spChg>
        <pc:spChg chg="add del mod topLvl">
          <ac:chgData name="rieko takayama" userId="8c13f2714cfa70a1" providerId="LiveId" clId="{19013FBF-88E5-4030-AE60-34DEB58509ED}" dt="2026-09-23T03:35:57.353" v="8899" actId="478"/>
          <ac:spMkLst>
            <pc:docMk/>
            <pc:sldMk cId="1692544514" sldId="6816"/>
            <ac:spMk id="16" creationId="{72C1E127-A345-E1B4-9561-E10496D9733E}"/>
          </ac:spMkLst>
        </pc:spChg>
        <pc:spChg chg="add del mod topLvl">
          <ac:chgData name="rieko takayama" userId="8c13f2714cfa70a1" providerId="LiveId" clId="{19013FBF-88E5-4030-AE60-34DEB58509ED}" dt="2026-09-23T03:37:19.448" v="8991" actId="478"/>
          <ac:spMkLst>
            <pc:docMk/>
            <pc:sldMk cId="1692544514" sldId="6816"/>
            <ac:spMk id="20" creationId="{B3C3D137-86FE-3767-8B0D-D32D3540A6B4}"/>
          </ac:spMkLst>
        </pc:spChg>
        <pc:spChg chg="add mod">
          <ac:chgData name="rieko takayama" userId="8c13f2714cfa70a1" providerId="LiveId" clId="{19013FBF-88E5-4030-AE60-34DEB58509ED}" dt="2026-09-23T03:33:25.067" v="8844" actId="1076"/>
          <ac:spMkLst>
            <pc:docMk/>
            <pc:sldMk cId="1692544514" sldId="6816"/>
            <ac:spMk id="22" creationId="{A1B5CF17-D848-F919-341B-7B69D27531FE}"/>
          </ac:spMkLst>
        </pc:spChg>
        <pc:spChg chg="add mod">
          <ac:chgData name="rieko takayama" userId="8c13f2714cfa70a1" providerId="LiveId" clId="{19013FBF-88E5-4030-AE60-34DEB58509ED}" dt="2026-09-23T02:25:09.866" v="8252" actId="1076"/>
          <ac:spMkLst>
            <pc:docMk/>
            <pc:sldMk cId="1692544514" sldId="6816"/>
            <ac:spMk id="24" creationId="{6CF1C8DE-BB91-8AF2-C902-C3DFDF3C40CD}"/>
          </ac:spMkLst>
        </pc:spChg>
        <pc:spChg chg="add mod">
          <ac:chgData name="rieko takayama" userId="8c13f2714cfa70a1" providerId="LiveId" clId="{19013FBF-88E5-4030-AE60-34DEB58509ED}" dt="2026-09-23T03:37:41.300" v="9004" actId="1076"/>
          <ac:spMkLst>
            <pc:docMk/>
            <pc:sldMk cId="1692544514" sldId="6816"/>
            <ac:spMk id="25" creationId="{ECDFCEA4-F56B-A0EE-0986-9B542D041442}"/>
          </ac:spMkLst>
        </pc:spChg>
        <pc:spChg chg="add mod">
          <ac:chgData name="rieko takayama" userId="8c13f2714cfa70a1" providerId="LiveId" clId="{19013FBF-88E5-4030-AE60-34DEB58509ED}" dt="2026-09-23T03:37:45.462" v="9005" actId="1076"/>
          <ac:spMkLst>
            <pc:docMk/>
            <pc:sldMk cId="1692544514" sldId="6816"/>
            <ac:spMk id="26" creationId="{608B91F0-0BAB-6B09-B3E2-8DB7B1B96D37}"/>
          </ac:spMkLst>
        </pc:spChg>
        <pc:spChg chg="add mod">
          <ac:chgData name="rieko takayama" userId="8c13f2714cfa70a1" providerId="LiveId" clId="{19013FBF-88E5-4030-AE60-34DEB58509ED}" dt="2026-09-23T03:38:49.213" v="9029" actId="20577"/>
          <ac:spMkLst>
            <pc:docMk/>
            <pc:sldMk cId="1692544514" sldId="6816"/>
            <ac:spMk id="27" creationId="{3E38D8C2-F352-1CA6-D520-F6632B9E4A69}"/>
          </ac:spMkLst>
        </pc:spChg>
        <pc:grpChg chg="add del mod">
          <ac:chgData name="rieko takayama" userId="8c13f2714cfa70a1" providerId="LiveId" clId="{19013FBF-88E5-4030-AE60-34DEB58509ED}" dt="2026-09-23T02:23:00.828" v="8228" actId="165"/>
          <ac:grpSpMkLst>
            <pc:docMk/>
            <pc:sldMk cId="1692544514" sldId="6816"/>
            <ac:grpSpMk id="23" creationId="{9194DCFD-072F-FE8D-626F-234DD5F25CDB}"/>
          </ac:grpSpMkLst>
        </pc:grpChg>
        <pc:picChg chg="add mod topLvl">
          <ac:chgData name="rieko takayama" userId="8c13f2714cfa70a1" providerId="LiveId" clId="{19013FBF-88E5-4030-AE60-34DEB58509ED}" dt="2026-09-23T03:38:26.740" v="9011" actId="1076"/>
          <ac:picMkLst>
            <pc:docMk/>
            <pc:sldMk cId="1692544514" sldId="6816"/>
            <ac:picMk id="5" creationId="{FB7CE972-AB26-4240-2CFB-0553789DE5EF}"/>
          </ac:picMkLst>
        </pc:picChg>
        <pc:picChg chg="add mod topLvl">
          <ac:chgData name="rieko takayama" userId="8c13f2714cfa70a1" providerId="LiveId" clId="{19013FBF-88E5-4030-AE60-34DEB58509ED}" dt="2026-09-23T03:38:22.115" v="9010" actId="1076"/>
          <ac:picMkLst>
            <pc:docMk/>
            <pc:sldMk cId="1692544514" sldId="6816"/>
            <ac:picMk id="10" creationId="{D0C03825-026B-C05C-BB1B-7948ECC581D7}"/>
          </ac:picMkLst>
        </pc:picChg>
        <pc:picChg chg="add mod topLvl">
          <ac:chgData name="rieko takayama" userId="8c13f2714cfa70a1" providerId="LiveId" clId="{19013FBF-88E5-4030-AE60-34DEB58509ED}" dt="2026-09-23T03:38:19.640" v="9009" actId="1076"/>
          <ac:picMkLst>
            <pc:docMk/>
            <pc:sldMk cId="1692544514" sldId="6816"/>
            <ac:picMk id="14" creationId="{8A36CA13-7A2F-4C74-0C53-30AAFC823A94}"/>
          </ac:picMkLst>
        </pc:picChg>
        <pc:picChg chg="add mod topLvl">
          <ac:chgData name="rieko takayama" userId="8c13f2714cfa70a1" providerId="LiveId" clId="{19013FBF-88E5-4030-AE60-34DEB58509ED}" dt="2026-09-23T03:38:16.458" v="9008" actId="1076"/>
          <ac:picMkLst>
            <pc:docMk/>
            <pc:sldMk cId="1692544514" sldId="6816"/>
            <ac:picMk id="18" creationId="{E3E5346A-AA73-DC4E-6C31-01B8B49DF55B}"/>
          </ac:picMkLst>
        </pc:picChg>
      </pc:sldChg>
      <pc:sldMasterChg chg="delSldLayout modSldLayout">
        <pc:chgData name="rieko takayama" userId="8c13f2714cfa70a1" providerId="LiveId" clId="{19013FBF-88E5-4030-AE60-34DEB58509ED}" dt="2026-09-23T02:54:06.279" v="8479" actId="207"/>
        <pc:sldMasterMkLst>
          <pc:docMk/>
          <pc:sldMasterMk cId="3799973369" sldId="2147483837"/>
        </pc:sldMasterMkLst>
        <pc:sldLayoutChg chg="modSp mod">
          <pc:chgData name="rieko takayama" userId="8c13f2714cfa70a1" providerId="LiveId" clId="{19013FBF-88E5-4030-AE60-34DEB58509ED}" dt="2026-09-22T06:19:34.032" v="1804" actId="1076"/>
          <pc:sldLayoutMkLst>
            <pc:docMk/>
            <pc:sldMasterMk cId="3799973369" sldId="2147483837"/>
            <pc:sldLayoutMk cId="2781414020" sldId="2147483898"/>
          </pc:sldLayoutMkLst>
          <pc:spChg chg="mod">
            <ac:chgData name="rieko takayama" userId="8c13f2714cfa70a1" providerId="LiveId" clId="{19013FBF-88E5-4030-AE60-34DEB58509ED}" dt="2026-09-22T06:19:34.032" v="1804" actId="1076"/>
            <ac:spMkLst>
              <pc:docMk/>
              <pc:sldMasterMk cId="3799973369" sldId="2147483837"/>
              <pc:sldLayoutMk cId="2781414020" sldId="2147483898"/>
              <ac:spMk id="2" creationId="{00000000-0000-0000-0000-000000000000}"/>
            </ac:spMkLst>
          </pc:spChg>
        </pc:sldLayoutChg>
        <pc:sldLayoutChg chg="modSp mod">
          <pc:chgData name="rieko takayama" userId="8c13f2714cfa70a1" providerId="LiveId" clId="{19013FBF-88E5-4030-AE60-34DEB58509ED}" dt="2026-09-23T02:54:06.279" v="8479" actId="207"/>
          <pc:sldLayoutMkLst>
            <pc:docMk/>
            <pc:sldMasterMk cId="3799973369" sldId="2147483837"/>
            <pc:sldLayoutMk cId="4140904068" sldId="2147483899"/>
          </pc:sldLayoutMkLst>
          <pc:spChg chg="mod">
            <ac:chgData name="rieko takayama" userId="8c13f2714cfa70a1" providerId="LiveId" clId="{19013FBF-88E5-4030-AE60-34DEB58509ED}" dt="2026-09-22T11:43:06.798" v="5228" actId="1076"/>
            <ac:spMkLst>
              <pc:docMk/>
              <pc:sldMasterMk cId="3799973369" sldId="2147483837"/>
              <pc:sldLayoutMk cId="4140904068" sldId="2147483899"/>
              <ac:spMk id="17" creationId="{BE40FAB0-4D80-46EA-ADA0-B77CA0CE9865}"/>
            </ac:spMkLst>
          </pc:spChg>
          <pc:spChg chg="mod">
            <ac:chgData name="rieko takayama" userId="8c13f2714cfa70a1" providerId="LiveId" clId="{19013FBF-88E5-4030-AE60-34DEB58509ED}" dt="2026-09-23T02:53:47.062" v="8478" actId="207"/>
            <ac:spMkLst>
              <pc:docMk/>
              <pc:sldMasterMk cId="3799973369" sldId="2147483837"/>
              <pc:sldLayoutMk cId="4140904068" sldId="2147483899"/>
              <ac:spMk id="18" creationId="{E36F8012-212F-4A82-A675-7C2B9F5253F3}"/>
            </ac:spMkLst>
          </pc:spChg>
          <pc:spChg chg="mod">
            <ac:chgData name="rieko takayama" userId="8c13f2714cfa70a1" providerId="LiveId" clId="{19013FBF-88E5-4030-AE60-34DEB58509ED}" dt="2026-09-23T02:54:06.279" v="8479" actId="207"/>
            <ac:spMkLst>
              <pc:docMk/>
              <pc:sldMasterMk cId="3799973369" sldId="2147483837"/>
              <pc:sldLayoutMk cId="4140904068" sldId="2147483899"/>
              <ac:spMk id="21" creationId="{C8212AFA-3FA1-46BE-8754-1CFB770368E8}"/>
            </ac:spMkLst>
          </pc:spChg>
          <pc:spChg chg="mod">
            <ac:chgData name="rieko takayama" userId="8c13f2714cfa70a1" providerId="LiveId" clId="{19013FBF-88E5-4030-AE60-34DEB58509ED}" dt="2026-09-22T11:43:10.955" v="5229" actId="14100"/>
            <ac:spMkLst>
              <pc:docMk/>
              <pc:sldMasterMk cId="3799973369" sldId="2147483837"/>
              <pc:sldLayoutMk cId="4140904068" sldId="2147483899"/>
              <ac:spMk id="22" creationId="{A6835556-5F46-4667-B32D-1CC7E1FA8F7A}"/>
            </ac:spMkLst>
          </pc:spChg>
        </pc:sldLayoutChg>
        <pc:sldLayoutChg chg="del">
          <pc:chgData name="rieko takayama" userId="8c13f2714cfa70a1" providerId="LiveId" clId="{19013FBF-88E5-4030-AE60-34DEB58509ED}" dt="2026-09-22T13:39:33.570" v="6054" actId="47"/>
          <pc:sldLayoutMkLst>
            <pc:docMk/>
            <pc:sldMasterMk cId="3799973369" sldId="2147483837"/>
            <pc:sldLayoutMk cId="1115609222" sldId="2147483900"/>
          </pc:sldLayoutMkLst>
        </pc:sldLayoutChg>
        <pc:sldLayoutChg chg="delSp modSp mod">
          <pc:chgData name="rieko takayama" userId="8c13f2714cfa70a1" providerId="LiveId" clId="{19013FBF-88E5-4030-AE60-34DEB58509ED}" dt="2026-09-23T01:20:37.224" v="7251" actId="478"/>
          <pc:sldLayoutMkLst>
            <pc:docMk/>
            <pc:sldMasterMk cId="3799973369" sldId="2147483837"/>
            <pc:sldLayoutMk cId="38369224" sldId="2147483901"/>
          </pc:sldLayoutMkLst>
          <pc:spChg chg="del mod">
            <ac:chgData name="rieko takayama" userId="8c13f2714cfa70a1" providerId="LiveId" clId="{19013FBF-88E5-4030-AE60-34DEB58509ED}" dt="2026-09-22T05:26:02.224" v="1295" actId="478"/>
            <ac:spMkLst>
              <pc:docMk/>
              <pc:sldMasterMk cId="3799973369" sldId="2147483837"/>
              <pc:sldLayoutMk cId="38369224" sldId="2147483901"/>
              <ac:spMk id="42" creationId="{07C33C9A-D7E8-4C10-B4DD-F1B8B3CAF4D7}"/>
            </ac:spMkLst>
          </pc:spChg>
          <pc:spChg chg="del mod">
            <ac:chgData name="rieko takayama" userId="8c13f2714cfa70a1" providerId="LiveId" clId="{19013FBF-88E5-4030-AE60-34DEB58509ED}" dt="2026-09-23T01:20:37.224" v="7251" actId="478"/>
            <ac:spMkLst>
              <pc:docMk/>
              <pc:sldMasterMk cId="3799973369" sldId="2147483837"/>
              <pc:sldLayoutMk cId="38369224" sldId="2147483901"/>
              <ac:spMk id="44" creationId="{6669BDAC-80FA-43B7-AF04-AC360CBD9C88}"/>
            </ac:spMkLst>
          </pc:spChg>
        </pc:sldLayoutChg>
      </pc:sldMasterChg>
      <pc:sldMasterChg chg="del delSldLayout">
        <pc:chgData name="rieko takayama" userId="8c13f2714cfa70a1" providerId="LiveId" clId="{19013FBF-88E5-4030-AE60-34DEB58509ED}" dt="2026-09-22T05:56:09.158" v="1587" actId="47"/>
        <pc:sldMasterMkLst>
          <pc:docMk/>
          <pc:sldMasterMk cId="1891696202" sldId="2147483903"/>
        </pc:sldMasterMkLst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051768013" sldId="2147483904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431976167" sldId="2147483905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695597904" sldId="2147483906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2990572901" sldId="2147483907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226759856" sldId="2147483908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779831705" sldId="2147483909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2909841466" sldId="2147483910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1342063912" sldId="2147483911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1293464230" sldId="2147483912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038834577" sldId="2147483913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677764732" sldId="2147483914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832406166" sldId="2147483915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803232372" sldId="2147483916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2542265548" sldId="2147483917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456315236" sldId="2147483918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4086062217" sldId="2147483919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937815082" sldId="2147483920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585072982" sldId="2147483921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443713296" sldId="2147483922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1520446580" sldId="2147483923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1714941796" sldId="2147483924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2299732090" sldId="2147483925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259005328" sldId="2147483926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1515082885" sldId="2147483927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235834155" sldId="2147483928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752804983" sldId="2147483929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788452287" sldId="2147483930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2782007233" sldId="2147483931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419743969" sldId="2147483932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4159267599" sldId="2147483933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186579527" sldId="2147483934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194344493" sldId="2147483935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4032414908" sldId="2147483936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3363400862" sldId="2147483937"/>
          </pc:sldLayoutMkLst>
        </pc:sldLayoutChg>
        <pc:sldLayoutChg chg="del">
          <pc:chgData name="rieko takayama" userId="8c13f2714cfa70a1" providerId="LiveId" clId="{19013FBF-88E5-4030-AE60-34DEB58509ED}" dt="2026-09-22T05:56:09.158" v="1587" actId="47"/>
          <pc:sldLayoutMkLst>
            <pc:docMk/>
            <pc:sldMasterMk cId="1891696202" sldId="2147483903"/>
            <pc:sldLayoutMk cId="2198671279" sldId="2147483938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\\172.16.230.10\share\&#9679;&#35370;&#21839;&#26628;&#39178;\10.&#35370;&#21839;&#26628;&#39178;&#25351;&#23566;&#23455;&#32318;&#12539;&#35696;&#20107;&#37682;\2025&#24180;&#24230;\2025&#24180;&#24230;%20&#26628;&#39178;&#12465;&#12450;&#37096;%20&#23455;&#3231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pPr>
            <a:r>
              <a:rPr lang="en-US" altLang="ja-JP" sz="3200" dirty="0">
                <a:solidFill>
                  <a:schemeClr val="tx1"/>
                </a:solidFill>
                <a:latin typeface="+mn-ea"/>
                <a:ea typeface="+mn-ea"/>
              </a:rPr>
              <a:t>2019</a:t>
            </a:r>
            <a:r>
              <a:rPr lang="ja-JP" altLang="en-US" sz="3200" dirty="0">
                <a:solidFill>
                  <a:schemeClr val="tx1"/>
                </a:solidFill>
                <a:latin typeface="+mn-ea"/>
                <a:ea typeface="+mn-ea"/>
              </a:rPr>
              <a:t>年度</a:t>
            </a:r>
          </a:p>
        </c:rich>
      </c:tx>
      <c:layout>
        <c:manualLayout>
          <c:xMode val="edge"/>
          <c:yMode val="edge"/>
          <c:x val="0.33693642587558292"/>
          <c:y val="9.66800512940352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/>
              </a:solidFill>
              <a:latin typeface="+mn-ea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表!$B$3</c:f>
              <c:strCache>
                <c:ptCount val="1"/>
                <c:pt idx="0">
                  <c:v>訪問栄養（医療）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表!$C$2:$N$2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表!$C$3:$N$3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9</c:v>
                </c:pt>
                <c:pt idx="9">
                  <c:v>9</c:v>
                </c:pt>
                <c:pt idx="10">
                  <c:v>4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A-401F-B297-3534D62EBBCD}"/>
            </c:ext>
          </c:extLst>
        </c:ser>
        <c:ser>
          <c:idx val="1"/>
          <c:order val="1"/>
          <c:tx>
            <c:strRef>
              <c:f>表!$B$4</c:f>
              <c:strCache>
                <c:ptCount val="1"/>
                <c:pt idx="0">
                  <c:v>訪問栄養（介護）</c:v>
                </c:pt>
              </c:strCache>
            </c:strRef>
          </c:tx>
          <c:spPr>
            <a:solidFill>
              <a:srgbClr val="FFCCFF"/>
            </a:solidFill>
            <a:ln>
              <a:noFill/>
            </a:ln>
            <a:effectLst/>
          </c:spPr>
          <c:invertIfNegative val="0"/>
          <c:cat>
            <c:strRef>
              <c:f>表!$C$2:$N$2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表!$C$4:$N$4</c:f>
              <c:numCache>
                <c:formatCode>General</c:formatCode>
                <c:ptCount val="12"/>
                <c:pt idx="0">
                  <c:v>6</c:v>
                </c:pt>
                <c:pt idx="1">
                  <c:v>12</c:v>
                </c:pt>
                <c:pt idx="2">
                  <c:v>16</c:v>
                </c:pt>
                <c:pt idx="3">
                  <c:v>22</c:v>
                </c:pt>
                <c:pt idx="4">
                  <c:v>17</c:v>
                </c:pt>
                <c:pt idx="5">
                  <c:v>13</c:v>
                </c:pt>
                <c:pt idx="6">
                  <c:v>16</c:v>
                </c:pt>
                <c:pt idx="7">
                  <c:v>16</c:v>
                </c:pt>
                <c:pt idx="8">
                  <c:v>20</c:v>
                </c:pt>
                <c:pt idx="9">
                  <c:v>21</c:v>
                </c:pt>
                <c:pt idx="10">
                  <c:v>33</c:v>
                </c:pt>
                <c:pt idx="1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EA-401F-B297-3534D62EBBCD}"/>
            </c:ext>
          </c:extLst>
        </c:ser>
        <c:ser>
          <c:idx val="2"/>
          <c:order val="2"/>
          <c:tx>
            <c:strRef>
              <c:f>表!$B$5</c:f>
              <c:strCache>
                <c:ptCount val="1"/>
                <c:pt idx="0">
                  <c:v>合計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/>
          </c:spPr>
          <c:invertIfNegative val="0"/>
          <c:cat>
            <c:strRef>
              <c:f>表!$C$2:$N$2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表!$C$5:$N$5</c:f>
              <c:numCache>
                <c:formatCode>General</c:formatCode>
                <c:ptCount val="12"/>
                <c:pt idx="0">
                  <c:v>8</c:v>
                </c:pt>
                <c:pt idx="1">
                  <c:v>15</c:v>
                </c:pt>
                <c:pt idx="2">
                  <c:v>18</c:v>
                </c:pt>
                <c:pt idx="3">
                  <c:v>24</c:v>
                </c:pt>
                <c:pt idx="4">
                  <c:v>19</c:v>
                </c:pt>
                <c:pt idx="5">
                  <c:v>15</c:v>
                </c:pt>
                <c:pt idx="6">
                  <c:v>19</c:v>
                </c:pt>
                <c:pt idx="7">
                  <c:v>20</c:v>
                </c:pt>
                <c:pt idx="8">
                  <c:v>29</c:v>
                </c:pt>
                <c:pt idx="9">
                  <c:v>30</c:v>
                </c:pt>
                <c:pt idx="10">
                  <c:v>37</c:v>
                </c:pt>
                <c:pt idx="1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EA-401F-B297-3534D62EB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2700216"/>
        <c:axId val="512698616"/>
      </c:barChart>
      <c:lineChart>
        <c:grouping val="standard"/>
        <c:varyColors val="0"/>
        <c:ser>
          <c:idx val="3"/>
          <c:order val="3"/>
          <c:tx>
            <c:strRef>
              <c:f>表!$B$10</c:f>
              <c:strCache>
                <c:ptCount val="1"/>
                <c:pt idx="0">
                  <c:v>算定合計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表!$C$2:$N$2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表!$C$10:$N$10</c:f>
              <c:numCache>
                <c:formatCode>#,##0_);[Red]\(#,##0\)</c:formatCode>
                <c:ptCount val="12"/>
                <c:pt idx="0">
                  <c:v>4282</c:v>
                </c:pt>
                <c:pt idx="1">
                  <c:v>8034</c:v>
                </c:pt>
                <c:pt idx="2">
                  <c:v>9652</c:v>
                </c:pt>
                <c:pt idx="3">
                  <c:v>12874</c:v>
                </c:pt>
                <c:pt idx="4">
                  <c:v>10189</c:v>
                </c:pt>
                <c:pt idx="5">
                  <c:v>8041</c:v>
                </c:pt>
                <c:pt idx="6">
                  <c:v>10182</c:v>
                </c:pt>
                <c:pt idx="7">
                  <c:v>10712</c:v>
                </c:pt>
                <c:pt idx="8">
                  <c:v>15510</c:v>
                </c:pt>
                <c:pt idx="9">
                  <c:v>16047</c:v>
                </c:pt>
                <c:pt idx="10">
                  <c:v>19841</c:v>
                </c:pt>
                <c:pt idx="11">
                  <c:v>21424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EA-401F-B297-3534D62EB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6593328"/>
        <c:axId val="506593648"/>
      </c:lineChart>
      <c:catAx>
        <c:axId val="51270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2698616"/>
        <c:crosses val="autoZero"/>
        <c:auto val="1"/>
        <c:lblAlgn val="ctr"/>
        <c:lblOffset val="100"/>
        <c:noMultiLvlLbl val="0"/>
      </c:catAx>
      <c:valAx>
        <c:axId val="512698616"/>
        <c:scaling>
          <c:orientation val="minMax"/>
          <c:max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2700216"/>
        <c:crosses val="autoZero"/>
        <c:crossBetween val="between"/>
        <c:majorUnit val="20"/>
      </c:valAx>
      <c:valAx>
        <c:axId val="506593648"/>
        <c:scaling>
          <c:orientation val="minMax"/>
          <c:max val="150000"/>
          <c:min val="0"/>
        </c:scaling>
        <c:delete val="0"/>
        <c:axPos val="r"/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06593328"/>
        <c:crosses val="max"/>
        <c:crossBetween val="between"/>
        <c:majorUnit val="20000"/>
      </c:valAx>
      <c:catAx>
        <c:axId val="506593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065936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0.10142</cdr:y>
    </cdr:from>
    <cdr:to>
      <cdr:x>0.18179</cdr:x>
      <cdr:y>0.20362</cdr:y>
    </cdr:to>
    <cdr:sp macro="" textlink="">
      <cdr:nvSpPr>
        <cdr:cNvPr id="2" name="テキスト ボックス 11">
          <a:extLst xmlns:a="http://schemas.openxmlformats.org/drawingml/2006/main">
            <a:ext uri="{FF2B5EF4-FFF2-40B4-BE49-F238E27FC236}">
              <a16:creationId xmlns:a16="http://schemas.microsoft.com/office/drawing/2014/main" id="{77C7CE5C-27F5-4845-AFC6-011427F688FC}"/>
            </a:ext>
          </a:extLst>
        </cdr:cNvPr>
        <cdr:cNvSpPr txBox="1"/>
      </cdr:nvSpPr>
      <cdr:spPr>
        <a:xfrm xmlns:a="http://schemas.openxmlformats.org/drawingml/2006/main">
          <a:off x="0" y="398846"/>
          <a:ext cx="1161347" cy="401914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kumimoji="1" lang="ja-JP" altLang="en-US" sz="2000" b="1" dirty="0"/>
            <a:t>（件）</a:t>
          </a:r>
        </a:p>
      </cdr:txBody>
    </cdr:sp>
  </cdr:relSizeAnchor>
  <cdr:relSizeAnchor xmlns:cdr="http://schemas.openxmlformats.org/drawingml/2006/chartDrawing">
    <cdr:from>
      <cdr:x>0.76867</cdr:x>
      <cdr:y>0.11485</cdr:y>
    </cdr:from>
    <cdr:to>
      <cdr:x>1</cdr:x>
      <cdr:y>0.19019</cdr:y>
    </cdr:to>
    <cdr:sp macro="" textlink="">
      <cdr:nvSpPr>
        <cdr:cNvPr id="3" name="テキスト ボックス 11">
          <a:extLst xmlns:a="http://schemas.openxmlformats.org/drawingml/2006/main">
            <a:ext uri="{FF2B5EF4-FFF2-40B4-BE49-F238E27FC236}">
              <a16:creationId xmlns:a16="http://schemas.microsoft.com/office/drawing/2014/main" id="{17978DA4-5EFF-11F5-359C-1353220F00AF}"/>
            </a:ext>
          </a:extLst>
        </cdr:cNvPr>
        <cdr:cNvSpPr txBox="1"/>
      </cdr:nvSpPr>
      <cdr:spPr>
        <a:xfrm xmlns:a="http://schemas.openxmlformats.org/drawingml/2006/main">
          <a:off x="4910572" y="451662"/>
          <a:ext cx="1477829" cy="296283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kumimoji="1" lang="ja-JP" altLang="en-US" sz="2000" b="1" dirty="0"/>
            <a:t>（点数）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77E1CC35-2302-1A8E-6289-B43D83A657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01965A3-87D1-DC38-9821-749E33EFF5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DD238-73A4-4838-AEAC-57E1FCE8E472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5A3BFDD-6984-5057-C4AA-044C7E814C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93BBD82-7F43-87EB-555F-E13B8625D5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557C8-CAAA-4E8B-8870-6F5B86B42C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3478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2DC45-FCE6-4E9D-A547-6A2DF0B189D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F8BDB-C3E1-4514-BA89-BA60107110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084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2109BC-39F4-43B1-850C-D5EB0E6480C8}" type="slidenum">
              <a:rPr kumimoji="0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99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14242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58673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F8BDB-C3E1-4514-BA89-BA60107110B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1894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noProof="1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2B5E4AF-373C-429A-8AD0-F68B6D291494}" type="slidenum">
              <a:rPr lang="en-US" altLang="ja-JP" noProof="1" smtClean="0"/>
              <a:t>6</a:t>
            </a:fld>
            <a:endParaRPr lang="ja-JP" altLang="en-US" noProof="1"/>
          </a:p>
        </p:txBody>
      </p:sp>
    </p:spTree>
    <p:extLst>
      <p:ext uri="{BB962C8B-B14F-4D97-AF65-F5344CB8AC3E}">
        <p14:creationId xmlns:p14="http://schemas.microsoft.com/office/powerpoint/2010/main" val="2098987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rtlCol="0"/>
          <a:lstStyle/>
          <a:p>
            <a:pPr rtl="0"/>
            <a:fld id="{C22109BC-39F4-43B1-850C-D5EB0E6480C8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48059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rtlCol="0"/>
          <a:lstStyle/>
          <a:p>
            <a:pPr rtl="0"/>
            <a:fld id="{C22109BC-39F4-43B1-850C-D5EB0E6480C8}" type="slidenum">
              <a:rPr lang="en-US" altLang="ja-JP" smtClean="0"/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35804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rtlCol="0"/>
          <a:lstStyle/>
          <a:p>
            <a:pPr rtl="0"/>
            <a:fld id="{C22109BC-39F4-43B1-850C-D5EB0E6480C8}" type="slidenum">
              <a:rPr lang="en-US" altLang="ja-JP" smtClean="0"/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86167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rtlCol="0"/>
          <a:lstStyle/>
          <a:p>
            <a:pPr rtl="0"/>
            <a:fld id="{C22109BC-39F4-43B1-850C-D5EB0E6480C8}" type="slidenum">
              <a:rPr lang="en-US" altLang="ja-JP" smtClean="0"/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29661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rtlCol="0"/>
          <a:lstStyle/>
          <a:p>
            <a:pPr rtl="0"/>
            <a:fld id="{C22109BC-39F4-43B1-850C-D5EB0E6480C8}" type="slidenum">
              <a:rPr lang="en-US" altLang="ja-JP" smtClean="0"/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60765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55DE0-4FC1-8384-0B97-79D30114E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1583717-A355-A857-4ACB-52A6B364F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36ED25E-4186-2214-0AA4-CB2FB63BC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F8A7EF-7DA8-80EF-8F9B-B2A3A6BDCF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rtlCol="0"/>
          <a:lstStyle/>
          <a:p>
            <a:pPr rtl="0"/>
            <a:fld id="{C22109BC-39F4-43B1-850C-D5EB0E6480C8}" type="slidenum">
              <a:rPr lang="en-US" altLang="ja-JP" smtClean="0"/>
              <a:t>18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0609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55DE0-4FC1-8384-0B97-79D30114E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1583717-A355-A857-4ACB-52A6B364F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36ED25E-4186-2214-0AA4-CB2FB63BC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F8A7EF-7DA8-80EF-8F9B-B2A3A6BDCF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rtlCol="0"/>
          <a:lstStyle/>
          <a:p>
            <a:pPr rtl="0"/>
            <a:fld id="{C22109BC-39F4-43B1-850C-D5EB0E6480C8}" type="slidenum">
              <a:rPr lang="en-US" altLang="ja-JP" smtClean="0"/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39582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2109BC-39F4-43B1-850C-D5EB0E6480C8}" type="slidenum">
              <a:rPr kumimoji="0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311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967EA0-E393-C44C-886C-0E09E04FF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543EC0E-B7B8-0A38-20F6-141A21E383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DE182B-B8DF-DD4E-6E59-E535223F5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01E9D8-9C0A-38AD-11B0-1F93672FA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DCFE56-B59D-881B-5EA2-86A87AB67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82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EB48F6-BFAA-F85D-BEAB-91DB6AAEE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162D7F-22A5-043C-6CBB-0AEEA2703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5FD266-DB8D-81DA-ED6C-4D008A4EA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851286-A181-BEDC-52B9-E98C5603B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534B40-1F35-186D-9B79-980D3410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835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899E12-473C-9465-ECE1-DF4186DDA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464822-A45A-3BA6-FAF2-2596974BC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0B3DB6-8E06-D4BA-59F3-0C4374CF5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F3DBA0-BA43-3BFA-0EED-C52F23133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05C934-8934-0CDB-8337-76CE016A8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972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2D10E1-4B60-D5CA-BD91-177FE0FB7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79E9719-E337-AAB3-AB13-9283E50593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B414B4-042C-41EC-F702-48C83AB77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F25AF99-9EE3-7DCA-3848-76B290D29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FDF4F63-3C7A-3F8B-9E93-CD4E0B20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716095-F8B5-6675-03BB-B52F629B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69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54C9B8-374F-1275-0545-AD9BE4403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B93CD4-05C5-896B-3109-E5B8D6889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6DB00B8-7DBC-54C4-84B0-12EE74DD0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5D3CB98-A9E9-34AB-CE29-EEDA017220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95097F7-365E-5CFF-2AC6-8958BD08A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C78F3A6-35D2-8010-3806-AFDD7A913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82A8D4F-79E4-416F-77E3-14A6DF8C6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00D41B2-6169-733A-7C7E-9E8359255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047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D5BA81-A790-BE58-868A-5815C84BB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986F876-1CC9-7007-544B-F4FF4DFDC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3FC0D4E-AFA3-5111-827D-5CB004914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5F02377-7195-2CC1-5829-7CDF25466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68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D358C36-CE4F-73F7-25CE-42B071057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E738A38-25C1-726E-813E-FE635F963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153985-1780-A4D0-E746-4DB9FB5D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940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71953E-2D0B-24CB-1A8F-56CFAF11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D03329-6D48-CD24-C3DC-E7D967C05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CAA585-640F-C32B-C3B3-3CB474954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7DB0DF-64A8-81CF-CB5D-84B6256E8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06DD651-0F39-92CA-9154-77450EF2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4504E7A-786B-19EB-811C-EB2CF967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966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AAC595-3351-5A15-7A27-5E66430C4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B348261-54D9-3881-B886-A702E83BD3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F15FC2-72C0-A391-C2BD-8971102FA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FE44DB-A382-C899-2785-465BDE46F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D38C76A-BCA6-52A3-E78B-D5D409C97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6FB6AF-0333-3103-0FD2-24B28DF9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594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E5B523-93D9-F187-6E1C-FD4D368CD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38809DA-D028-AB42-09D9-F4C014626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DCA6C1-65AC-03DD-A8B4-0B390AF7E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EA563A-9928-2801-6B34-DA9F67F04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43D9A8-EF4C-29FE-28A8-60B3597E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69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6D978CC-F6A0-BC76-BD5E-2BD8023C54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27DA27D-A3C7-D8AE-1F4C-439B2271A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4C55FC-84FA-CF06-76B5-855D31F9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833F81-D4A4-D724-7E0B-8F3B83572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A1BFF1-B8FD-417C-BC8D-1E4001373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529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F79C7E-8BBC-FADF-A8D5-A697748F6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17871BD-9976-0D3C-1FF1-E081576F3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C1B8379-E18D-6FF4-EA5A-23EC6B83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D1868C1-E69F-AFEF-E5F6-0CA2EB7E1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7823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E0C157-25A6-1DE0-00D3-05AD426AD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598ACBD-2EE7-598F-0602-EC3878ADD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0A0EA4-914D-A369-7150-3BCE6819E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4A872B-A018-F6E3-AF07-74602D8B6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9D3335-1F9A-60B3-C88B-1FDEC11E7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692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736BF1-2173-B75F-3C16-A3B9E794C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3F18B6-A2A7-43E3-E968-91F248648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D8B5E53-E030-3872-4979-BB92018DD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7C50D1-9B40-54B0-0BEF-CC1BF074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111BAC-49BB-8F12-6D29-6F692690B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4450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8FDA39-B20D-DA01-E986-EE5D1B10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3C49FD-16B0-106A-14E8-37E58B064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E2BDBE-CA46-F5F7-C0B1-AC433ABFC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45D90E-637B-9836-60B9-DEE71B054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B93DA5-553D-2E27-11FB-F22BF47C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885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7F4BA0-33AB-40EA-2A60-58AE7364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E5BD9E-08E5-552D-F304-E4DB8BD223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D50C8E-5592-911D-7745-8AD9A75C7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E24299-4F43-2E78-75E8-6D80BF948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94F26EF-3C3D-0A9E-55EF-55FE80F3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67F623-18A6-8799-E639-F85242C85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5135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1A8548-9999-9C6A-129B-2AC65C38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DEC32F-9C83-9914-29F4-6C62C4CEB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3AD2776-496D-DF01-9582-8DA9180FD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4EC6B92-A568-4EB1-6239-DB788B009E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177F8D1-2E84-4943-F897-4E956A761C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7E27434-B3DB-43F9-20CC-A2C468A6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2941F28-6504-23E6-F1B0-D9C85689A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3ABCF86-4C1B-3519-6CB8-DFD5A5727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368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99687A-5370-90CC-A726-ECCAFBDE6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DE7E096-5202-5C3E-AC95-C0B25594C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81B662A-612D-80FD-7629-2018825DB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7976B84-1EB5-CED5-E39B-1461760AC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43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7848A49-5341-8FBA-1C64-ED5635B68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669EE08-48ED-ACB2-BC3D-3461BCA02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9B5E4F-CC4C-24FD-6CC7-6E2880634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344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C17B7B-8D83-F1B6-C724-5586D7CE4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07BD0D9-3BE1-56C6-ABE4-D475F7D0D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6514EF-194B-5F2C-97BA-0E7506E787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9E0EE5B-27C7-50A2-B4E9-C96822149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79D1C1-A281-DAAC-431B-F8370A6A6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23F903-F548-71A9-DA58-07125AB06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361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974A0C-F5AE-1025-0C77-4CA2D8C68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AA055B6-EEB6-E514-09FD-ABF11514A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7B19AC0-90EA-4D1C-92EC-B7E7E550D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4530EA7-BD29-5473-DCFF-47DD3AF8E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BBFA3B-B932-0441-00D0-6CE7972E6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77D1A3A-47DE-44C9-69B6-5E0CACBC8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396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70E3F1-C6A2-0986-A29E-0AFADAFFF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AA93B1-0A98-319C-8763-54723B992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37A4B3-14A3-2603-CBAB-0EFCD5A2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9E5B8A-00BC-5E25-502F-36BB3C956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37E74A-D0DD-358A-9862-16FDBA891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9176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A318DCF-D5D4-59DA-0289-6EB62B1A7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EEC4D79-FE32-12A1-70EC-C715F592F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A4EAF6-A75D-38F0-79AA-E24D54383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94E049-9C96-F0A3-7ECB-DE97E4117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B369A1-7D85-A8B1-DCCE-CBDB14A20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6710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2289685-B9D6-580C-704F-DE25FA919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5AA3083-2704-A43B-CA46-7F7AD05D3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7A02E8-E8B2-780C-9435-508BD515A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0458B0C-417C-47A7-3F27-3BE6B18D0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690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円/楕円 1"/>
          <p:cNvSpPr/>
          <p:nvPr/>
        </p:nvSpPr>
        <p:spPr>
          <a:xfrm>
            <a:off x="-457200" y="5308600"/>
            <a:ext cx="6324600" cy="6391596"/>
          </a:xfrm>
          <a:prstGeom prst="ellipse">
            <a:avLst/>
          </a:prstGeom>
          <a:solidFill>
            <a:srgbClr val="FFCC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フリーフォーム:図形 17">
            <a:extLst>
              <a:ext uri="{FF2B5EF4-FFF2-40B4-BE49-F238E27FC236}">
                <a16:creationId xmlns:a16="http://schemas.microsoft.com/office/drawing/2014/main" id="{4703ED78-9792-4917-9463-BAE14924155A}"/>
              </a:ext>
            </a:extLst>
          </p:cNvPr>
          <p:cNvSpPr/>
          <p:nvPr userDrawn="1"/>
        </p:nvSpPr>
        <p:spPr>
          <a:xfrm rot="5400000">
            <a:off x="7403547" y="2059823"/>
            <a:ext cx="7890777" cy="277562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フリーフォーム:図形 18">
            <a:extLst>
              <a:ext uri="{FF2B5EF4-FFF2-40B4-BE49-F238E27FC236}">
                <a16:creationId xmlns:a16="http://schemas.microsoft.com/office/drawing/2014/main" id="{6CB0B64F-356D-4C37-BDB5-3CB1B066C4C9}"/>
              </a:ext>
            </a:extLst>
          </p:cNvPr>
          <p:cNvSpPr/>
          <p:nvPr userDrawn="1"/>
        </p:nvSpPr>
        <p:spPr>
          <a:xfrm>
            <a:off x="1104900" y="0"/>
            <a:ext cx="6564630" cy="2171700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14140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/>
          <p:cNvSpPr>
            <a:spLocks noGrp="1"/>
          </p:cNvSpPr>
          <p:nvPr>
            <p:ph type="pic" sz="quarter" idx="56" hasCustomPrompt="1"/>
          </p:nvPr>
        </p:nvSpPr>
        <p:spPr>
          <a:xfrm>
            <a:off x="-1765647" y="31561"/>
            <a:ext cx="3816695" cy="6858000"/>
          </a:xfrm>
          <a:custGeom>
            <a:avLst/>
            <a:gdLst>
              <a:gd name="connsiteX0" fmla="*/ 0 w 3816695"/>
              <a:gd name="connsiteY0" fmla="*/ 0 h 6858000"/>
              <a:gd name="connsiteX1" fmla="*/ 1779016 w 3816695"/>
              <a:gd name="connsiteY1" fmla="*/ 0 h 6858000"/>
              <a:gd name="connsiteX2" fmla="*/ 2081372 w 3816695"/>
              <a:gd name="connsiteY2" fmla="*/ 182719 h 6858000"/>
              <a:gd name="connsiteX3" fmla="*/ 3816695 w 3816695"/>
              <a:gd name="connsiteY3" fmla="*/ 3429297 h 6858000"/>
              <a:gd name="connsiteX4" fmla="*/ 2081372 w 3816695"/>
              <a:gd name="connsiteY4" fmla="*/ 6675876 h 6858000"/>
              <a:gd name="connsiteX5" fmla="*/ 1779999 w 3816695"/>
              <a:gd name="connsiteY5" fmla="*/ 6858000 h 6858000"/>
              <a:gd name="connsiteX6" fmla="*/ 0 w 381669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6695" h="6858000">
                <a:moveTo>
                  <a:pt x="0" y="0"/>
                </a:moveTo>
                <a:lnTo>
                  <a:pt x="1779016" y="0"/>
                </a:lnTo>
                <a:lnTo>
                  <a:pt x="2081372" y="182719"/>
                </a:lnTo>
                <a:cubicBezTo>
                  <a:pt x="3128342" y="886316"/>
                  <a:pt x="3816695" y="2077842"/>
                  <a:pt x="3816695" y="3429297"/>
                </a:cubicBezTo>
                <a:cubicBezTo>
                  <a:pt x="3816695" y="4780752"/>
                  <a:pt x="3128342" y="5972279"/>
                  <a:pt x="2081372" y="6675876"/>
                </a:cubicBezTo>
                <a:lnTo>
                  <a:pt x="1779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lnSpc>
                <a:spcPct val="100000"/>
              </a:lnSpc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ドラッグ アンド ドロップ </a:t>
            </a:r>
          </a:p>
          <a:p>
            <a:pPr rtl="0"/>
            <a:r>
              <a:rPr lang="ja-JP" altLang="en-US" noProof="0" dirty="0"/>
              <a:t>画像をここに挿入</a:t>
            </a:r>
          </a:p>
        </p:txBody>
      </p:sp>
      <p:sp>
        <p:nvSpPr>
          <p:cNvPr id="19" name="図プレースホルダー 18"/>
          <p:cNvSpPr>
            <a:spLocks noGrp="1"/>
          </p:cNvSpPr>
          <p:nvPr>
            <p:ph type="pic" sz="quarter" idx="87" hasCustomPrompt="1"/>
          </p:nvPr>
        </p:nvSpPr>
        <p:spPr>
          <a:xfrm>
            <a:off x="11003946" y="2043400"/>
            <a:ext cx="1188054" cy="2768041"/>
          </a:xfrm>
          <a:custGeom>
            <a:avLst/>
            <a:gdLst>
              <a:gd name="connsiteX0" fmla="*/ 1549799 w 1549799"/>
              <a:gd name="connsiteY0" fmla="*/ 0 h 3610868"/>
              <a:gd name="connsiteX1" fmla="*/ 1549799 w 1549799"/>
              <a:gd name="connsiteY1" fmla="*/ 3610868 h 3610868"/>
              <a:gd name="connsiteX2" fmla="*/ 1469233 w 1549799"/>
              <a:gd name="connsiteY2" fmla="*/ 3598637 h 3610868"/>
              <a:gd name="connsiteX3" fmla="*/ 0 w 1549799"/>
              <a:gd name="connsiteY3" fmla="*/ 1805434 h 3610868"/>
              <a:gd name="connsiteX4" fmla="*/ 1469233 w 1549799"/>
              <a:gd name="connsiteY4" fmla="*/ 12231 h 361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799" h="3610868">
                <a:moveTo>
                  <a:pt x="1549799" y="0"/>
                </a:moveTo>
                <a:lnTo>
                  <a:pt x="1549799" y="3610868"/>
                </a:lnTo>
                <a:lnTo>
                  <a:pt x="1469233" y="3598637"/>
                </a:lnTo>
                <a:cubicBezTo>
                  <a:pt x="630743" y="3427960"/>
                  <a:pt x="0" y="2689969"/>
                  <a:pt x="0" y="1805434"/>
                </a:cubicBezTo>
                <a:cubicBezTo>
                  <a:pt x="0" y="920900"/>
                  <a:pt x="630743" y="182908"/>
                  <a:pt x="1469233" y="12231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lnSpc>
                <a:spcPct val="100000"/>
              </a:lnSpc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ドラッグ アンド ドロップ </a:t>
            </a:r>
          </a:p>
          <a:p>
            <a:pPr rtl="0"/>
            <a:r>
              <a:rPr lang="ja-JP" altLang="en-US" noProof="0"/>
              <a:t>画像をここに挿入</a:t>
            </a:r>
          </a:p>
        </p:txBody>
      </p:sp>
      <p:sp>
        <p:nvSpPr>
          <p:cNvPr id="16" name="タイトル 7">
            <a:extLst>
              <a:ext uri="{FF2B5EF4-FFF2-40B4-BE49-F238E27FC236}">
                <a16:creationId xmlns:a16="http://schemas.microsoft.com/office/drawing/2014/main" id="{0E95E1C1-C3CC-4989-9ABC-178293BB83E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224938" y="2622012"/>
            <a:ext cx="5578882" cy="3550187"/>
          </a:xfrm>
        </p:spPr>
        <p:txBody>
          <a:bodyPr tIns="73152" rtlCol="0">
            <a:noAutofit/>
          </a:bodyPr>
          <a:lstStyle>
            <a:lvl1pPr algn="l">
              <a:lnSpc>
                <a:spcPct val="145000"/>
              </a:lnSpc>
              <a:spcBef>
                <a:spcPts val="0"/>
              </a:spcBef>
              <a:defRPr lang="en-US" sz="1400" b="0" i="0" baseline="0" smtClean="0">
                <a:effectLst/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3" name="フリーフォーム:図形 22">
            <a:extLst>
              <a:ext uri="{FF2B5EF4-FFF2-40B4-BE49-F238E27FC236}">
                <a16:creationId xmlns:a16="http://schemas.microsoft.com/office/drawing/2014/main" id="{B6064CAB-1057-41AD-A199-A6E8A7026465}"/>
              </a:ext>
            </a:extLst>
          </p:cNvPr>
          <p:cNvSpPr/>
          <p:nvPr userDrawn="1"/>
        </p:nvSpPr>
        <p:spPr>
          <a:xfrm>
            <a:off x="8524888" y="-1578"/>
            <a:ext cx="1979282" cy="687378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rgbClr val="FBC7F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61F670D-DDAE-4842-9FA1-6B3293DA6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597" y="1254264"/>
            <a:ext cx="5568696" cy="1335024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sz="3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ja-JP" altLang="en-US" noProof="0"/>
              <a:t>マスター タイトルの書式設定</a:t>
            </a:r>
          </a:p>
        </p:txBody>
      </p:sp>
      <p:sp>
        <p:nvSpPr>
          <p:cNvPr id="17" name="円/楕円 9">
            <a:extLst>
              <a:ext uri="{FF2B5EF4-FFF2-40B4-BE49-F238E27FC236}">
                <a16:creationId xmlns:a16="http://schemas.microsoft.com/office/drawing/2014/main" id="{BE40FAB0-4D80-46EA-ADA0-B77CA0CE9865}"/>
              </a:ext>
            </a:extLst>
          </p:cNvPr>
          <p:cNvSpPr/>
          <p:nvPr userDrawn="1"/>
        </p:nvSpPr>
        <p:spPr>
          <a:xfrm>
            <a:off x="11358317" y="296902"/>
            <a:ext cx="509125" cy="540041"/>
          </a:xfrm>
          <a:prstGeom prst="ellipse">
            <a:avLst/>
          </a:prstGeom>
          <a:solidFill>
            <a:srgbClr val="F162F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円/楕円 9">
            <a:extLst>
              <a:ext uri="{FF2B5EF4-FFF2-40B4-BE49-F238E27FC236}">
                <a16:creationId xmlns:a16="http://schemas.microsoft.com/office/drawing/2014/main" id="{E36F8012-212F-4A82-A675-7C2B9F5253F3}"/>
              </a:ext>
            </a:extLst>
          </p:cNvPr>
          <p:cNvSpPr/>
          <p:nvPr userDrawn="1"/>
        </p:nvSpPr>
        <p:spPr>
          <a:xfrm>
            <a:off x="11258508" y="5488323"/>
            <a:ext cx="608934" cy="603236"/>
          </a:xfrm>
          <a:prstGeom prst="ellipse">
            <a:avLst/>
          </a:prstGeom>
          <a:solidFill>
            <a:srgbClr val="FFCC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円/楕円 8">
            <a:extLst>
              <a:ext uri="{FF2B5EF4-FFF2-40B4-BE49-F238E27FC236}">
                <a16:creationId xmlns:a16="http://schemas.microsoft.com/office/drawing/2014/main" id="{C8212AFA-3FA1-46BE-8754-1CFB770368E8}"/>
              </a:ext>
            </a:extLst>
          </p:cNvPr>
          <p:cNvSpPr/>
          <p:nvPr userDrawn="1"/>
        </p:nvSpPr>
        <p:spPr>
          <a:xfrm>
            <a:off x="9749790" y="5737861"/>
            <a:ext cx="859641" cy="9304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円/楕円 1">
            <a:extLst>
              <a:ext uri="{FF2B5EF4-FFF2-40B4-BE49-F238E27FC236}">
                <a16:creationId xmlns:a16="http://schemas.microsoft.com/office/drawing/2014/main" id="{A6835556-5F46-4667-B32D-1CC7E1FA8F7A}"/>
              </a:ext>
            </a:extLst>
          </p:cNvPr>
          <p:cNvSpPr/>
          <p:nvPr userDrawn="1"/>
        </p:nvSpPr>
        <p:spPr>
          <a:xfrm>
            <a:off x="2731771" y="1760448"/>
            <a:ext cx="2968638" cy="3050993"/>
          </a:xfrm>
          <a:prstGeom prst="ellipse">
            <a:avLst/>
          </a:prstGeom>
          <a:solidFill>
            <a:srgbClr val="FBC7FC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09040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図プレースホルダー 24">
            <a:extLst>
              <a:ext uri="{FF2B5EF4-FFF2-40B4-BE49-F238E27FC236}">
                <a16:creationId xmlns:a16="http://schemas.microsoft.com/office/drawing/2014/main" id="{099F6EE0-0ECC-4BF4-81EC-F8B712B6FA8C}"/>
              </a:ext>
            </a:extLst>
          </p:cNvPr>
          <p:cNvSpPr>
            <a:spLocks noGrp="1"/>
          </p:cNvSpPr>
          <p:nvPr>
            <p:ph type="pic" sz="quarter" idx="105" hasCustomPrompt="1"/>
          </p:nvPr>
        </p:nvSpPr>
        <p:spPr>
          <a:xfrm>
            <a:off x="7968655" y="419270"/>
            <a:ext cx="2285207" cy="2273182"/>
          </a:xfrm>
          <a:custGeom>
            <a:avLst/>
            <a:gdLst>
              <a:gd name="connsiteX0" fmla="*/ 2374769 w 4749538"/>
              <a:gd name="connsiteY0" fmla="*/ 0 h 4724544"/>
              <a:gd name="connsiteX1" fmla="*/ 4749538 w 4749538"/>
              <a:gd name="connsiteY1" fmla="*/ 2362272 h 4724544"/>
              <a:gd name="connsiteX2" fmla="*/ 2374769 w 4749538"/>
              <a:gd name="connsiteY2" fmla="*/ 4724544 h 4724544"/>
              <a:gd name="connsiteX3" fmla="*/ 0 w 4749538"/>
              <a:gd name="connsiteY3" fmla="*/ 2362272 h 4724544"/>
              <a:gd name="connsiteX4" fmla="*/ 2374769 w 4749538"/>
              <a:gd name="connsiteY4" fmla="*/ 0 h 472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9538" h="4724544">
                <a:moveTo>
                  <a:pt x="2374769" y="0"/>
                </a:moveTo>
                <a:cubicBezTo>
                  <a:pt x="3686318" y="0"/>
                  <a:pt x="4749538" y="1057625"/>
                  <a:pt x="4749538" y="2362272"/>
                </a:cubicBezTo>
                <a:cubicBezTo>
                  <a:pt x="4749538" y="3666919"/>
                  <a:pt x="3686318" y="4724544"/>
                  <a:pt x="2374769" y="4724544"/>
                </a:cubicBezTo>
                <a:cubicBezTo>
                  <a:pt x="1063220" y="4724544"/>
                  <a:pt x="0" y="3666919"/>
                  <a:pt x="0" y="2362272"/>
                </a:cubicBezTo>
                <a:cubicBezTo>
                  <a:pt x="0" y="1057625"/>
                  <a:pt x="1063220" y="0"/>
                  <a:pt x="2374769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lnSpc>
                <a:spcPct val="100000"/>
              </a:lnSpc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ドラッグ アンド ドロップ </a:t>
            </a:r>
          </a:p>
          <a:p>
            <a:pPr rtl="0"/>
            <a:r>
              <a:rPr lang="ja-JP" altLang="en-US" noProof="0"/>
              <a:t>画像をここに挿入</a:t>
            </a:r>
          </a:p>
        </p:txBody>
      </p:sp>
      <p:sp>
        <p:nvSpPr>
          <p:cNvPr id="16" name="図プレースホルダー 24"/>
          <p:cNvSpPr>
            <a:spLocks noGrp="1"/>
          </p:cNvSpPr>
          <p:nvPr>
            <p:ph type="pic" sz="quarter" idx="104" hasCustomPrompt="1"/>
          </p:nvPr>
        </p:nvSpPr>
        <p:spPr>
          <a:xfrm>
            <a:off x="2455922" y="419270"/>
            <a:ext cx="2285207" cy="2273182"/>
          </a:xfrm>
          <a:custGeom>
            <a:avLst/>
            <a:gdLst>
              <a:gd name="connsiteX0" fmla="*/ 2374769 w 4749538"/>
              <a:gd name="connsiteY0" fmla="*/ 0 h 4724544"/>
              <a:gd name="connsiteX1" fmla="*/ 4749538 w 4749538"/>
              <a:gd name="connsiteY1" fmla="*/ 2362272 h 4724544"/>
              <a:gd name="connsiteX2" fmla="*/ 2374769 w 4749538"/>
              <a:gd name="connsiteY2" fmla="*/ 4724544 h 4724544"/>
              <a:gd name="connsiteX3" fmla="*/ 0 w 4749538"/>
              <a:gd name="connsiteY3" fmla="*/ 2362272 h 4724544"/>
              <a:gd name="connsiteX4" fmla="*/ 2374769 w 4749538"/>
              <a:gd name="connsiteY4" fmla="*/ 0 h 472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9538" h="4724544">
                <a:moveTo>
                  <a:pt x="2374769" y="0"/>
                </a:moveTo>
                <a:cubicBezTo>
                  <a:pt x="3686318" y="0"/>
                  <a:pt x="4749538" y="1057625"/>
                  <a:pt x="4749538" y="2362272"/>
                </a:cubicBezTo>
                <a:cubicBezTo>
                  <a:pt x="4749538" y="3666919"/>
                  <a:pt x="3686318" y="4724544"/>
                  <a:pt x="2374769" y="4724544"/>
                </a:cubicBezTo>
                <a:cubicBezTo>
                  <a:pt x="1063220" y="4724544"/>
                  <a:pt x="0" y="3666919"/>
                  <a:pt x="0" y="2362272"/>
                </a:cubicBezTo>
                <a:cubicBezTo>
                  <a:pt x="0" y="1057625"/>
                  <a:pt x="1063220" y="0"/>
                  <a:pt x="2374769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lnSpc>
                <a:spcPct val="100000"/>
              </a:lnSpc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ドラッグ アンド ドロップ </a:t>
            </a:r>
          </a:p>
          <a:p>
            <a:pPr rtl="0"/>
            <a:r>
              <a:rPr lang="ja-JP" altLang="en-US" noProof="0"/>
              <a:t>画像をここに挿入</a:t>
            </a:r>
          </a:p>
        </p:txBody>
      </p:sp>
      <p:sp>
        <p:nvSpPr>
          <p:cNvPr id="31" name="テキスト プレースホルダー 3">
            <a:extLst>
              <a:ext uri="{FF2B5EF4-FFF2-40B4-BE49-F238E27FC236}">
                <a16:creationId xmlns:a16="http://schemas.microsoft.com/office/drawing/2014/main" id="{9E7F9AFC-1AA3-41EE-B9CF-8C208FD278B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9632" y="3462109"/>
            <a:ext cx="4979928" cy="3262853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39" name="タイトル 7">
            <a:extLst>
              <a:ext uri="{FF2B5EF4-FFF2-40B4-BE49-F238E27FC236}">
                <a16:creationId xmlns:a16="http://schemas.microsoft.com/office/drawing/2014/main" id="{3914CF55-8C39-482F-A85C-6686F1BF80D0}"/>
              </a:ext>
            </a:extLst>
          </p:cNvPr>
          <p:cNvSpPr>
            <a:spLocks noGrp="1"/>
          </p:cNvSpPr>
          <p:nvPr>
            <p:ph type="body" sz="quarter" idx="106" hasCustomPrompt="1"/>
          </p:nvPr>
        </p:nvSpPr>
        <p:spPr>
          <a:xfrm>
            <a:off x="6612364" y="2823082"/>
            <a:ext cx="4979928" cy="605918"/>
          </a:xfrm>
        </p:spPr>
        <p:txBody>
          <a:bodyPr t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 rtl="0"/>
            <a:r>
              <a:rPr lang="ja-JP" altLang="en-US" noProof="0"/>
              <a:t>タイトルをここに記入</a:t>
            </a:r>
          </a:p>
        </p:txBody>
      </p:sp>
      <p:sp>
        <p:nvSpPr>
          <p:cNvPr id="41" name="テキスト プレースホルダー 3">
            <a:extLst>
              <a:ext uri="{FF2B5EF4-FFF2-40B4-BE49-F238E27FC236}">
                <a16:creationId xmlns:a16="http://schemas.microsoft.com/office/drawing/2014/main" id="{7D73FC3A-EB30-4FD3-B2A9-9E6A7F62BB97}"/>
              </a:ext>
            </a:extLst>
          </p:cNvPr>
          <p:cNvSpPr>
            <a:spLocks noGrp="1"/>
          </p:cNvSpPr>
          <p:nvPr>
            <p:ph type="body" sz="half" idx="107" hasCustomPrompt="1"/>
          </p:nvPr>
        </p:nvSpPr>
        <p:spPr>
          <a:xfrm>
            <a:off x="6612365" y="3462109"/>
            <a:ext cx="4979928" cy="3262853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6CB0A3E-9615-4403-8894-873513E490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9631" y="2825496"/>
            <a:ext cx="4983480" cy="603504"/>
          </a:xfrm>
        </p:spPr>
        <p:txBody>
          <a:bodyPr vert="horz" lIns="91440" tIns="0" rIns="91440" bIns="0" rtlCol="0" anchor="ctr" anchorCtr="0">
            <a:noAutofit/>
          </a:bodyPr>
          <a:lstStyle>
            <a:lvl1pPr marL="0" indent="0" algn="ctr">
              <a:buFont typeface="+mj-lt"/>
              <a:buNone/>
              <a:defRPr lang="en-US" sz="1800" b="1" cap="all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342900" lvl="0" indent="-342900" algn="ctr" rtl="0">
              <a:lnSpc>
                <a:spcPct val="100000"/>
              </a:lnSpc>
              <a:spcBef>
                <a:spcPts val="0"/>
              </a:spcBef>
            </a:pPr>
            <a:r>
              <a:rPr lang="ja-JP" altLang="en-US" noProof="0"/>
              <a:t>タイトルをここに記入</a:t>
            </a:r>
          </a:p>
        </p:txBody>
      </p:sp>
    </p:spTree>
    <p:extLst>
      <p:ext uri="{BB962C8B-B14F-4D97-AF65-F5344CB8AC3E}">
        <p14:creationId xmlns:p14="http://schemas.microsoft.com/office/powerpoint/2010/main" val="3836922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8071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円/楕円 1"/>
          <p:cNvSpPr/>
          <p:nvPr/>
        </p:nvSpPr>
        <p:spPr>
          <a:xfrm>
            <a:off x="3139127" y="2540523"/>
            <a:ext cx="1998483" cy="1987966"/>
          </a:xfrm>
          <a:prstGeom prst="ellipse">
            <a:avLst/>
          </a:prstGeom>
          <a:solidFill>
            <a:srgbClr val="FBC7FC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9339902" y="3267948"/>
            <a:ext cx="535937" cy="533117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タイトル 2"/>
          <p:cNvSpPr>
            <a:spLocks noGrp="1"/>
          </p:cNvSpPr>
          <p:nvPr>
            <p:ph type="title" hasCustomPrompt="1"/>
          </p:nvPr>
        </p:nvSpPr>
        <p:spPr>
          <a:xfrm>
            <a:off x="762000" y="1772340"/>
            <a:ext cx="10668000" cy="2969443"/>
          </a:xfrm>
          <a:prstGeom prst="rect">
            <a:avLst/>
          </a:prstGeom>
          <a:effectLst/>
        </p:spPr>
        <p:txBody>
          <a:bodyPr tIns="0" bIns="91440" rtlCol="0" anchor="ctr" anchorCtr="0"/>
          <a:lstStyle>
            <a:lvl1pPr algn="ctr">
              <a:lnSpc>
                <a:spcPct val="150000"/>
              </a:lnSpc>
              <a:defRPr sz="11499" kern="3000" spc="2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  <p:sp>
        <p:nvSpPr>
          <p:cNvPr id="10" name="円/楕円 9"/>
          <p:cNvSpPr/>
          <p:nvPr/>
        </p:nvSpPr>
        <p:spPr>
          <a:xfrm>
            <a:off x="3139127" y="1126318"/>
            <a:ext cx="4749538" cy="4724544"/>
          </a:xfrm>
          <a:prstGeom prst="ellipse">
            <a:avLst/>
          </a:prstGeom>
          <a:noFill/>
          <a:ln w="3175">
            <a:solidFill>
              <a:schemeClr val="tx1">
                <a:alpha val="1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1519815" y="2103399"/>
            <a:ext cx="3610841" cy="3591839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1512861" y="3801065"/>
            <a:ext cx="403351" cy="413854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フリーフォーム:図形 17">
            <a:extLst>
              <a:ext uri="{FF2B5EF4-FFF2-40B4-BE49-F238E27FC236}">
                <a16:creationId xmlns:a16="http://schemas.microsoft.com/office/drawing/2014/main" id="{4703ED78-9792-4917-9463-BAE14924155A}"/>
              </a:ext>
            </a:extLst>
          </p:cNvPr>
          <p:cNvSpPr/>
          <p:nvPr userDrawn="1"/>
        </p:nvSpPr>
        <p:spPr>
          <a:xfrm rot="10800000">
            <a:off x="8439878" y="5850862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フリーフォーム:図形 18">
            <a:extLst>
              <a:ext uri="{FF2B5EF4-FFF2-40B4-BE49-F238E27FC236}">
                <a16:creationId xmlns:a16="http://schemas.microsoft.com/office/drawing/2014/main" id="{6CB0B64F-356D-4C37-BDB5-3CB1B066C4C9}"/>
              </a:ext>
            </a:extLst>
          </p:cNvPr>
          <p:cNvSpPr/>
          <p:nvPr userDrawn="1"/>
        </p:nvSpPr>
        <p:spPr>
          <a:xfrm>
            <a:off x="1104900" y="0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サブタイトル 2">
            <a:extLst>
              <a:ext uri="{FF2B5EF4-FFF2-40B4-BE49-F238E27FC236}">
                <a16:creationId xmlns:a16="http://schemas.microsoft.com/office/drawing/2014/main" id="{742D2790-EA30-4E0B-B8F3-16FBA340C5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0590" y="5268648"/>
            <a:ext cx="10668000" cy="853179"/>
          </a:xfrm>
        </p:spPr>
        <p:txBody>
          <a:bodyPr vert="horz" lIns="0" tIns="45720" rIns="0" bIns="45720" rtlCol="0">
            <a:noAutofit/>
          </a:bodyPr>
          <a:lstStyle>
            <a:lvl1pPr marL="0" indent="0" algn="ctr">
              <a:buNone/>
              <a:defRPr lang="en-US" sz="3600" spc="600" baseline="0">
                <a:solidFill>
                  <a:srgbClr val="2F334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228600" lvl="0" indent="-228600" algn="ctr" rtl="0"/>
            <a:r>
              <a:rPr lang="ja-JP" altLang="en-US" noProof="0" dirty="0"/>
              <a:t>クリックしてマスター サブタイトルのスタイルを編集する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8250106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126770-6622-450D-A1F3-BC241C88D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52550"/>
            <a:ext cx="10248899" cy="4824413"/>
          </a:xfrm>
        </p:spPr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1936425" y="5094095"/>
            <a:ext cx="993205" cy="100416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0070187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円/楕円 22"/>
          <p:cNvSpPr/>
          <p:nvPr/>
        </p:nvSpPr>
        <p:spPr>
          <a:xfrm>
            <a:off x="1755742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フリーフォーム:図形 17">
            <a:extLst>
              <a:ext uri="{FF2B5EF4-FFF2-40B4-BE49-F238E27FC236}">
                <a16:creationId xmlns:a16="http://schemas.microsoft.com/office/drawing/2014/main" id="{125D7C1C-9CF4-47B3-9ABC-8F0E2CE6CD31}"/>
              </a:ext>
            </a:extLst>
          </p:cNvPr>
          <p:cNvSpPr/>
          <p:nvPr userDrawn="1"/>
        </p:nvSpPr>
        <p:spPr>
          <a:xfrm rot="10800000">
            <a:off x="3192203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フリーフォーム:図形 18">
            <a:extLst>
              <a:ext uri="{FF2B5EF4-FFF2-40B4-BE49-F238E27FC236}">
                <a16:creationId xmlns:a16="http://schemas.microsoft.com/office/drawing/2014/main" id="{B0B53361-3F22-4468-B6F8-71E345F7077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4B38687-48E7-4488-BB10-BDE4F5A7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144" y="1237089"/>
            <a:ext cx="4562856" cy="1563624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sz="3600" b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テキスト プレースホルダー 3">
            <a:extLst>
              <a:ext uri="{FF2B5EF4-FFF2-40B4-BE49-F238E27FC236}">
                <a16:creationId xmlns:a16="http://schemas.microsoft.com/office/drawing/2014/main" id="{DBFA191B-5E25-41C1-B950-BB8F10AC1D3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33144" y="2888790"/>
            <a:ext cx="4562856" cy="2980197"/>
          </a:xfrm>
        </p:spPr>
        <p:txBody>
          <a:bodyPr rtlCol="0"/>
          <a:lstStyle>
            <a:lvl1pPr marL="0" indent="0">
              <a:buNone/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12" name="図プレースホルダー 11">
            <a:extLst>
              <a:ext uri="{FF2B5EF4-FFF2-40B4-BE49-F238E27FC236}">
                <a16:creationId xmlns:a16="http://schemas.microsoft.com/office/drawing/2014/main" id="{43AA0A46-EB51-4095-97DD-ED4081CF5A0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440862" y="0"/>
            <a:ext cx="6751137" cy="6857999"/>
          </a:xfrm>
          <a:custGeom>
            <a:avLst/>
            <a:gdLst>
              <a:gd name="connsiteX0" fmla="*/ 0 w 6751137"/>
              <a:gd name="connsiteY0" fmla="*/ 0 h 6857999"/>
              <a:gd name="connsiteX1" fmla="*/ 6751137 w 6751137"/>
              <a:gd name="connsiteY1" fmla="*/ 0 h 6857999"/>
              <a:gd name="connsiteX2" fmla="*/ 6751137 w 6751137"/>
              <a:gd name="connsiteY2" fmla="*/ 6857999 h 6857999"/>
              <a:gd name="connsiteX3" fmla="*/ 0 w 6751137"/>
              <a:gd name="connsiteY3" fmla="*/ 6857999 h 6857999"/>
              <a:gd name="connsiteX4" fmla="*/ 0 w 6751137"/>
              <a:gd name="connsiteY4" fmla="*/ 6844680 h 6857999"/>
              <a:gd name="connsiteX5" fmla="*/ 141429 w 6751137"/>
              <a:gd name="connsiteY5" fmla="*/ 6697120 h 6857999"/>
              <a:gd name="connsiteX6" fmla="*/ 1410790 w 6751137"/>
              <a:gd name="connsiteY6" fmla="*/ 3429000 h 6857999"/>
              <a:gd name="connsiteX7" fmla="*/ 141429 w 6751137"/>
              <a:gd name="connsiteY7" fmla="*/ 160880 h 6857999"/>
              <a:gd name="connsiteX8" fmla="*/ 0 w 6751137"/>
              <a:gd name="connsiteY8" fmla="*/ 1332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51137" h="6857999">
                <a:moveTo>
                  <a:pt x="0" y="0"/>
                </a:moveTo>
                <a:lnTo>
                  <a:pt x="6751137" y="0"/>
                </a:lnTo>
                <a:lnTo>
                  <a:pt x="6751137" y="6857999"/>
                </a:lnTo>
                <a:lnTo>
                  <a:pt x="0" y="6857999"/>
                </a:lnTo>
                <a:lnTo>
                  <a:pt x="0" y="6844680"/>
                </a:lnTo>
                <a:lnTo>
                  <a:pt x="141429" y="6697120"/>
                </a:lnTo>
                <a:cubicBezTo>
                  <a:pt x="930105" y="5833950"/>
                  <a:pt x="1410790" y="4687315"/>
                  <a:pt x="1410790" y="3429000"/>
                </a:cubicBezTo>
                <a:cubicBezTo>
                  <a:pt x="1410790" y="2170685"/>
                  <a:pt x="930105" y="1024050"/>
                  <a:pt x="141429" y="160880"/>
                </a:cubicBezTo>
                <a:lnTo>
                  <a:pt x="0" y="133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0"/>
              <a:t>アイコンをクリックして画像を追加</a:t>
            </a:r>
          </a:p>
        </p:txBody>
      </p:sp>
      <p:sp>
        <p:nvSpPr>
          <p:cNvPr id="11" name="円/楕円 8">
            <a:extLst>
              <a:ext uri="{FF2B5EF4-FFF2-40B4-BE49-F238E27FC236}">
                <a16:creationId xmlns:a16="http://schemas.microsoft.com/office/drawing/2014/main" id="{969AD0E2-1D09-41EE-B6F3-CA6207AF1C9E}"/>
              </a:ext>
            </a:extLst>
          </p:cNvPr>
          <p:cNvSpPr/>
          <p:nvPr userDrawn="1"/>
        </p:nvSpPr>
        <p:spPr>
          <a:xfrm>
            <a:off x="4876761" y="6178133"/>
            <a:ext cx="183273" cy="20635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円/楕円 9">
            <a:extLst>
              <a:ext uri="{FF2B5EF4-FFF2-40B4-BE49-F238E27FC236}">
                <a16:creationId xmlns:a16="http://schemas.microsoft.com/office/drawing/2014/main" id="{5AAB7048-EB89-48A6-AF55-EF5FD465EF4B}"/>
              </a:ext>
            </a:extLst>
          </p:cNvPr>
          <p:cNvSpPr/>
          <p:nvPr userDrawn="1"/>
        </p:nvSpPr>
        <p:spPr>
          <a:xfrm>
            <a:off x="5835487" y="5182796"/>
            <a:ext cx="418064" cy="4381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908715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画像 13">
            <a:extLst>
              <a:ext uri="{FF2B5EF4-FFF2-40B4-BE49-F238E27FC236}">
                <a16:creationId xmlns:a16="http://schemas.microsoft.com/office/drawing/2014/main" id="{EA32EE4F-6B2E-4FCC-BC34-5BF831F902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25439" y="0"/>
            <a:ext cx="6766561" cy="6858000"/>
          </a:xfrm>
          <a:custGeom>
            <a:avLst/>
            <a:gdLst>
              <a:gd name="connsiteX0" fmla="*/ 0 w 6766561"/>
              <a:gd name="connsiteY0" fmla="*/ 0 h 6858000"/>
              <a:gd name="connsiteX1" fmla="*/ 6766561 w 6766561"/>
              <a:gd name="connsiteY1" fmla="*/ 0 h 6858000"/>
              <a:gd name="connsiteX2" fmla="*/ 6766561 w 6766561"/>
              <a:gd name="connsiteY2" fmla="*/ 6858000 h 6858000"/>
              <a:gd name="connsiteX3" fmla="*/ 0 w 67665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561" h="6858000">
                <a:moveTo>
                  <a:pt x="0" y="0"/>
                </a:moveTo>
                <a:lnTo>
                  <a:pt x="6766561" y="0"/>
                </a:lnTo>
                <a:lnTo>
                  <a:pt x="676656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円/楕円 22"/>
          <p:cNvSpPr/>
          <p:nvPr/>
        </p:nvSpPr>
        <p:spPr>
          <a:xfrm>
            <a:off x="1755742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6" name="円/楕円 65"/>
          <p:cNvSpPr/>
          <p:nvPr/>
        </p:nvSpPr>
        <p:spPr>
          <a:xfrm>
            <a:off x="392841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円/楕円 34"/>
          <p:cNvSpPr/>
          <p:nvPr/>
        </p:nvSpPr>
        <p:spPr>
          <a:xfrm>
            <a:off x="1524000" y="1812813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フリーフォーム:図形 17">
            <a:extLst>
              <a:ext uri="{FF2B5EF4-FFF2-40B4-BE49-F238E27FC236}">
                <a16:creationId xmlns:a16="http://schemas.microsoft.com/office/drawing/2014/main" id="{125D7C1C-9CF4-47B3-9ABC-8F0E2CE6CD31}"/>
              </a:ext>
            </a:extLst>
          </p:cNvPr>
          <p:cNvSpPr/>
          <p:nvPr userDrawn="1"/>
        </p:nvSpPr>
        <p:spPr>
          <a:xfrm rot="10800000">
            <a:off x="3192203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フリーフォーム:図形 18">
            <a:extLst>
              <a:ext uri="{FF2B5EF4-FFF2-40B4-BE49-F238E27FC236}">
                <a16:creationId xmlns:a16="http://schemas.microsoft.com/office/drawing/2014/main" id="{B0B53361-3F22-4468-B6F8-71E345F7077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4B38687-48E7-4488-BB10-BDE4F5A7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144" y="1237089"/>
            <a:ext cx="4562856" cy="1563624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sz="3600" b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ja-JP" altLang="en-US" noProof="0"/>
              <a:t>マスター タイトルの書式設定</a:t>
            </a:r>
          </a:p>
        </p:txBody>
      </p:sp>
      <p:sp>
        <p:nvSpPr>
          <p:cNvPr id="6" name="長方形 5">
            <a:extLst>
              <a:ext uri="{FF2B5EF4-FFF2-40B4-BE49-F238E27FC236}">
                <a16:creationId xmlns:a16="http://schemas.microsoft.com/office/drawing/2014/main" id="{9F3A5C24-92D8-4CC1-AF50-F29B9C30BDBB}"/>
              </a:ext>
            </a:extLst>
          </p:cNvPr>
          <p:cNvSpPr/>
          <p:nvPr userDrawn="1"/>
        </p:nvSpPr>
        <p:spPr>
          <a:xfrm>
            <a:off x="5425439" y="0"/>
            <a:ext cx="676656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プレースホルダー 2">
            <a:extLst>
              <a:ext uri="{FF2B5EF4-FFF2-40B4-BE49-F238E27FC236}">
                <a16:creationId xmlns:a16="http://schemas.microsoft.com/office/drawing/2014/main" id="{89F459E6-70DE-4FF8-AD0C-1B49B34CF78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3143" y="2888791"/>
            <a:ext cx="4562856" cy="2410459"/>
          </a:xfrm>
        </p:spPr>
        <p:txBody>
          <a:bodyPr vert="horz" lIns="91440" tIns="73152" rIns="91440" bIns="45720" rtlCol="0">
            <a:noAutofit/>
          </a:bodyPr>
          <a:lstStyle>
            <a:lvl1pPr marL="0" indent="0" algn="l">
              <a:buNone/>
              <a:defRPr lang="en-US" sz="1400" b="0" i="0" baseline="0">
                <a:effectLst/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228600" lvl="0" indent="-228600" rtl="0">
              <a:lnSpc>
                <a:spcPct val="145000"/>
              </a:lnSpc>
              <a:spcBef>
                <a:spcPts val="0"/>
              </a:spcBef>
            </a:pPr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12" name="円/楕円 8">
            <a:extLst>
              <a:ext uri="{FF2B5EF4-FFF2-40B4-BE49-F238E27FC236}">
                <a16:creationId xmlns:a16="http://schemas.microsoft.com/office/drawing/2014/main" id="{C14463C9-0394-4079-B04D-CB4BE4D01A00}"/>
              </a:ext>
            </a:extLst>
          </p:cNvPr>
          <p:cNvSpPr/>
          <p:nvPr userDrawn="1"/>
        </p:nvSpPr>
        <p:spPr>
          <a:xfrm>
            <a:off x="5433727" y="826653"/>
            <a:ext cx="280517" cy="26351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円/楕円 9">
            <a:extLst>
              <a:ext uri="{FF2B5EF4-FFF2-40B4-BE49-F238E27FC236}">
                <a16:creationId xmlns:a16="http://schemas.microsoft.com/office/drawing/2014/main" id="{68F4B9A8-676F-4126-886A-642D70FFDBBD}"/>
              </a:ext>
            </a:extLst>
          </p:cNvPr>
          <p:cNvSpPr/>
          <p:nvPr userDrawn="1"/>
        </p:nvSpPr>
        <p:spPr>
          <a:xfrm>
            <a:off x="4876761" y="124777"/>
            <a:ext cx="418064" cy="3909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7454030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984080" y="5869914"/>
            <a:ext cx="418239" cy="4135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28B56F67-6D31-4B9E-8530-E063E5785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338606"/>
            <a:ext cx="4914900" cy="4838357"/>
          </a:xfrm>
        </p:spPr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5" name="コンテンツ プレースホルダー 3">
            <a:extLst>
              <a:ext uri="{FF2B5EF4-FFF2-40B4-BE49-F238E27FC236}">
                <a16:creationId xmlns:a16="http://schemas.microsoft.com/office/drawing/2014/main" id="{69E53391-9670-4404-BC42-063A6EC48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9349" y="1320709"/>
            <a:ext cx="5181598" cy="4236812"/>
          </a:xfrm>
        </p:spPr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C32488A-9649-4D84-A6CE-8F47CDD100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0033" y="6492875"/>
            <a:ext cx="185988" cy="19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973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2">
            <a:extLst>
              <a:ext uri="{FF2B5EF4-FFF2-40B4-BE49-F238E27FC236}">
                <a16:creationId xmlns:a16="http://schemas.microsoft.com/office/drawing/2014/main" id="{9473839A-0FBA-4FFD-963E-C459DBF01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341797"/>
            <a:ext cx="4892675" cy="823912"/>
          </a:xfrm>
        </p:spPr>
        <p:txBody>
          <a:bodyPr rtlCol="0" anchor="b"/>
          <a:lstStyle>
            <a:lvl1pPr marL="0" indent="0">
              <a:buNone/>
              <a:defRPr sz="2400" b="1" baseline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7" name="コンテンツ プレースホルダー 3">
            <a:extLst>
              <a:ext uri="{FF2B5EF4-FFF2-40B4-BE49-F238E27FC236}">
                <a16:creationId xmlns:a16="http://schemas.microsoft.com/office/drawing/2014/main" id="{780A680B-0184-4FD9-B262-BC525F0FE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900" y="2308409"/>
            <a:ext cx="4892675" cy="3881254"/>
          </a:xfrm>
        </p:spPr>
        <p:txBody>
          <a:bodyPr rtlCol="0">
            <a:normAutofit/>
          </a:bodyPr>
          <a:lstStyle>
            <a:lvl1pPr>
              <a:defRPr sz="24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8" name="テキスト プレースホルダー 4">
            <a:extLst>
              <a:ext uri="{FF2B5EF4-FFF2-40B4-BE49-F238E27FC236}">
                <a16:creationId xmlns:a16="http://schemas.microsoft.com/office/drawing/2014/main" id="{2BB13104-4CA8-41CF-97D3-CC8715182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1341797"/>
            <a:ext cx="5160961" cy="823912"/>
          </a:xfrm>
        </p:spPr>
        <p:txBody>
          <a:bodyPr rtlCol="0" anchor="b"/>
          <a:lstStyle>
            <a:lvl1pPr marL="0" indent="0">
              <a:buNone/>
              <a:defRPr sz="2400" b="1" baseline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F6A37A72-F47E-45B8-B790-D1444B002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308409"/>
            <a:ext cx="5160962" cy="3207794"/>
          </a:xfrm>
        </p:spPr>
        <p:txBody>
          <a:bodyPr rtlCol="0">
            <a:normAutofit/>
          </a:bodyPr>
          <a:lstStyle>
            <a:lvl1pPr>
              <a:defRPr sz="24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6104B94-1955-4671-B53E-63D953FEE1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0479" y="6090261"/>
            <a:ext cx="320137" cy="33405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46C14A7-3D4E-4325-BDC7-B6E5A6FD9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8959" y="6424316"/>
            <a:ext cx="221293" cy="23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518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5243414" y="6098258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34A57A7D-E285-478E-A8B6-10716A7A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457200"/>
            <a:ext cx="3667125" cy="1600200"/>
          </a:xfrm>
        </p:spPr>
        <p:txBody>
          <a:bodyPr rtlCol="0" anchor="b"/>
          <a:lstStyle>
            <a:lvl1pPr>
              <a:defRPr sz="3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02638390-43F5-47D5-BE57-D060C6E9EBD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2057400"/>
            <a:ext cx="3667125" cy="3811588"/>
          </a:xfrm>
        </p:spPr>
        <p:txBody>
          <a:bodyPr rtlCol="0"/>
          <a:lstStyle>
            <a:lvl1pPr marL="0" indent="0">
              <a:buNone/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366B2167-56BA-4D43-889D-FD798AA1F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896" y="457201"/>
            <a:ext cx="6364492" cy="5403850"/>
          </a:xfrm>
        </p:spPr>
        <p:txBody>
          <a:bodyPr rtlCol="0"/>
          <a:lstStyle>
            <a:lvl1pPr>
              <a:defRPr sz="3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24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2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2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7038751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BD8003D-13A7-4986-AB10-F498433627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/>
          </a:p>
        </p:txBody>
      </p:sp>
    </p:spTree>
    <p:extLst>
      <p:ext uri="{BB962C8B-B14F-4D97-AF65-F5344CB8AC3E}">
        <p14:creationId xmlns:p14="http://schemas.microsoft.com/office/powerpoint/2010/main" val="7157785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3819A62-ECA8-47AD-B97F-70DA46F1D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1342" y="6159900"/>
            <a:ext cx="280440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901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126770-6622-450D-A1F3-BC241C88D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52550"/>
            <a:ext cx="10248899" cy="4824413"/>
          </a:xfrm>
        </p:spPr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6961187" y="1028122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854311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区切り線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図プレースホルダー 15"/>
          <p:cNvSpPr>
            <a:spLocks noGrp="1"/>
          </p:cNvSpPr>
          <p:nvPr>
            <p:ph type="pic" sz="quarter" idx="13" hasCustomPrompt="1"/>
          </p:nvPr>
        </p:nvSpPr>
        <p:spPr>
          <a:xfrm>
            <a:off x="1104900" y="1"/>
            <a:ext cx="7583700" cy="6858001"/>
          </a:xfrm>
          <a:custGeom>
            <a:avLst/>
            <a:gdLst>
              <a:gd name="connsiteX0" fmla="*/ 0 w 7583700"/>
              <a:gd name="connsiteY0" fmla="*/ 0 h 6858001"/>
              <a:gd name="connsiteX1" fmla="*/ 2537926 w 7583700"/>
              <a:gd name="connsiteY1" fmla="*/ 0 h 6858001"/>
              <a:gd name="connsiteX2" fmla="*/ 2847001 w 7583700"/>
              <a:gd name="connsiteY2" fmla="*/ 138995 h 6858001"/>
              <a:gd name="connsiteX3" fmla="*/ 7582790 w 7583700"/>
              <a:gd name="connsiteY3" fmla="*/ 6846094 h 6858001"/>
              <a:gd name="connsiteX4" fmla="*/ 7583700 w 7583700"/>
              <a:gd name="connsiteY4" fmla="*/ 6858001 h 6858001"/>
              <a:gd name="connsiteX5" fmla="*/ 0 w 7583700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83700" h="6858001">
                <a:moveTo>
                  <a:pt x="0" y="0"/>
                </a:moveTo>
                <a:lnTo>
                  <a:pt x="2537926" y="0"/>
                </a:lnTo>
                <a:lnTo>
                  <a:pt x="2847001" y="138995"/>
                </a:lnTo>
                <a:cubicBezTo>
                  <a:pt x="5428994" y="1376579"/>
                  <a:pt x="7280340" y="3883594"/>
                  <a:pt x="7582790" y="6846094"/>
                </a:cubicBezTo>
                <a:lnTo>
                  <a:pt x="75837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lnSpc>
                <a:spcPct val="100000"/>
              </a:lnSpc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ドラッグ アンド ドロップ </a:t>
            </a:r>
          </a:p>
          <a:p>
            <a:pPr rtl="0"/>
            <a:r>
              <a:rPr lang="ja-JP" altLang="en-US" noProof="0" dirty="0"/>
              <a:t>画像をここに挿入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94EBA745-0612-4E63-904D-28C1814173B3}"/>
              </a:ext>
            </a:extLst>
          </p:cNvPr>
          <p:cNvSpPr/>
          <p:nvPr userDrawn="1"/>
        </p:nvSpPr>
        <p:spPr>
          <a:xfrm rot="10800000">
            <a:off x="9680853" y="6171304"/>
            <a:ext cx="2511147" cy="686695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テキスト プレースホルダー 2">
            <a:extLst>
              <a:ext uri="{FF2B5EF4-FFF2-40B4-BE49-F238E27FC236}">
                <a16:creationId xmlns:a16="http://schemas.microsoft.com/office/drawing/2014/main" id="{EDF14A51-F696-4A12-9467-1EE825414B5E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239001" y="2280573"/>
            <a:ext cx="4393295" cy="465997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6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マスター テキストのスタイルを編集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6A57A924-A6D5-4ACD-B1F0-01BED4BF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1" y="1611542"/>
            <a:ext cx="4393296" cy="1338061"/>
          </a:xfrm>
        </p:spPr>
        <p:txBody>
          <a:bodyPr vert="horz" lIns="91440" tIns="0" rIns="91440" bIns="0" rtlCol="0" anchor="b" anchorCtr="0">
            <a:noAutofit/>
          </a:bodyPr>
          <a:lstStyle>
            <a:lvl1pPr algn="ctr">
              <a:defRPr lang="en-US" sz="3600" b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algn="ctr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137922676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/楕円 9"/>
          <p:cNvSpPr/>
          <p:nvPr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円/楕円 13"/>
          <p:cNvSpPr/>
          <p:nvPr/>
        </p:nvSpPr>
        <p:spPr>
          <a:xfrm>
            <a:off x="2765121" y="685800"/>
            <a:ext cx="5578882" cy="5549523"/>
          </a:xfrm>
          <a:prstGeom prst="ellipse">
            <a:avLst/>
          </a:prstGeom>
          <a:noFill/>
          <a:ln w="3175">
            <a:solidFill>
              <a:schemeClr val="tx1">
                <a:alpha val="10000"/>
              </a:schemeClr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図プレースホルダー 19"/>
          <p:cNvSpPr>
            <a:spLocks noGrp="1"/>
          </p:cNvSpPr>
          <p:nvPr>
            <p:ph type="pic" sz="quarter" idx="56" hasCustomPrompt="1"/>
          </p:nvPr>
        </p:nvSpPr>
        <p:spPr>
          <a:xfrm>
            <a:off x="-1437167" y="968104"/>
            <a:ext cx="3816695" cy="6858000"/>
          </a:xfrm>
          <a:custGeom>
            <a:avLst/>
            <a:gdLst>
              <a:gd name="connsiteX0" fmla="*/ 0 w 3816695"/>
              <a:gd name="connsiteY0" fmla="*/ 0 h 6858000"/>
              <a:gd name="connsiteX1" fmla="*/ 1779016 w 3816695"/>
              <a:gd name="connsiteY1" fmla="*/ 0 h 6858000"/>
              <a:gd name="connsiteX2" fmla="*/ 2081372 w 3816695"/>
              <a:gd name="connsiteY2" fmla="*/ 182719 h 6858000"/>
              <a:gd name="connsiteX3" fmla="*/ 3816695 w 3816695"/>
              <a:gd name="connsiteY3" fmla="*/ 3429297 h 6858000"/>
              <a:gd name="connsiteX4" fmla="*/ 2081372 w 3816695"/>
              <a:gd name="connsiteY4" fmla="*/ 6675876 h 6858000"/>
              <a:gd name="connsiteX5" fmla="*/ 1779999 w 3816695"/>
              <a:gd name="connsiteY5" fmla="*/ 6858000 h 6858000"/>
              <a:gd name="connsiteX6" fmla="*/ 0 w 381669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6695" h="6858000">
                <a:moveTo>
                  <a:pt x="0" y="0"/>
                </a:moveTo>
                <a:lnTo>
                  <a:pt x="1779016" y="0"/>
                </a:lnTo>
                <a:lnTo>
                  <a:pt x="2081372" y="182719"/>
                </a:lnTo>
                <a:cubicBezTo>
                  <a:pt x="3128342" y="886316"/>
                  <a:pt x="3816695" y="2077842"/>
                  <a:pt x="3816695" y="3429297"/>
                </a:cubicBezTo>
                <a:cubicBezTo>
                  <a:pt x="3816695" y="4780752"/>
                  <a:pt x="3128342" y="5972279"/>
                  <a:pt x="2081372" y="6675876"/>
                </a:cubicBezTo>
                <a:lnTo>
                  <a:pt x="1779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lnSpc>
                <a:spcPct val="100000"/>
              </a:lnSpc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ドラッグ アンド ドロップ </a:t>
            </a:r>
          </a:p>
          <a:p>
            <a:pPr rtl="0"/>
            <a:r>
              <a:rPr lang="ja-JP" altLang="en-US" noProof="0" dirty="0"/>
              <a:t>画像をここに挿入</a:t>
            </a:r>
          </a:p>
        </p:txBody>
      </p:sp>
      <p:sp>
        <p:nvSpPr>
          <p:cNvPr id="19" name="図プレースホルダー 18"/>
          <p:cNvSpPr>
            <a:spLocks noGrp="1"/>
          </p:cNvSpPr>
          <p:nvPr>
            <p:ph type="pic" sz="quarter" idx="87" hasCustomPrompt="1"/>
          </p:nvPr>
        </p:nvSpPr>
        <p:spPr>
          <a:xfrm>
            <a:off x="11003946" y="2043400"/>
            <a:ext cx="1188054" cy="2768041"/>
          </a:xfrm>
          <a:custGeom>
            <a:avLst/>
            <a:gdLst>
              <a:gd name="connsiteX0" fmla="*/ 1549799 w 1549799"/>
              <a:gd name="connsiteY0" fmla="*/ 0 h 3610868"/>
              <a:gd name="connsiteX1" fmla="*/ 1549799 w 1549799"/>
              <a:gd name="connsiteY1" fmla="*/ 3610868 h 3610868"/>
              <a:gd name="connsiteX2" fmla="*/ 1469233 w 1549799"/>
              <a:gd name="connsiteY2" fmla="*/ 3598637 h 3610868"/>
              <a:gd name="connsiteX3" fmla="*/ 0 w 1549799"/>
              <a:gd name="connsiteY3" fmla="*/ 1805434 h 3610868"/>
              <a:gd name="connsiteX4" fmla="*/ 1469233 w 1549799"/>
              <a:gd name="connsiteY4" fmla="*/ 12231 h 361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799" h="3610868">
                <a:moveTo>
                  <a:pt x="1549799" y="0"/>
                </a:moveTo>
                <a:lnTo>
                  <a:pt x="1549799" y="3610868"/>
                </a:lnTo>
                <a:lnTo>
                  <a:pt x="1469233" y="3598637"/>
                </a:lnTo>
                <a:cubicBezTo>
                  <a:pt x="630743" y="3427960"/>
                  <a:pt x="0" y="2689969"/>
                  <a:pt x="0" y="1805434"/>
                </a:cubicBezTo>
                <a:cubicBezTo>
                  <a:pt x="0" y="920900"/>
                  <a:pt x="630743" y="182908"/>
                  <a:pt x="1469233" y="12231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lnSpc>
                <a:spcPct val="100000"/>
              </a:lnSpc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ドラッグ アンド ドロップ </a:t>
            </a:r>
          </a:p>
          <a:p>
            <a:pPr rtl="0"/>
            <a:r>
              <a:rPr lang="ja-JP" altLang="en-US" noProof="0"/>
              <a:t>画像をここに挿入</a:t>
            </a:r>
          </a:p>
        </p:txBody>
      </p:sp>
      <p:sp>
        <p:nvSpPr>
          <p:cNvPr id="16" name="タイトル 7">
            <a:extLst>
              <a:ext uri="{FF2B5EF4-FFF2-40B4-BE49-F238E27FC236}">
                <a16:creationId xmlns:a16="http://schemas.microsoft.com/office/drawing/2014/main" id="{0E95E1C1-C3CC-4989-9ABC-178293BB83E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224938" y="2622012"/>
            <a:ext cx="5578882" cy="3550187"/>
          </a:xfrm>
        </p:spPr>
        <p:txBody>
          <a:bodyPr tIns="73152" rtlCol="0">
            <a:noAutofit/>
          </a:bodyPr>
          <a:lstStyle>
            <a:lvl1pPr algn="l">
              <a:lnSpc>
                <a:spcPct val="145000"/>
              </a:lnSpc>
              <a:spcBef>
                <a:spcPts val="0"/>
              </a:spcBef>
              <a:defRPr lang="en-US" sz="1400" b="0" i="0" baseline="0" smtClean="0">
                <a:effectLst/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algn="ctr">
              <a:defRPr/>
            </a:lvl2pPr>
            <a:lvl3pPr algn="ctr">
              <a:defRPr/>
            </a:lvl3pPr>
            <a:lvl4pPr algn="ctr">
              <a:lnSpc>
                <a:spcPct val="150000"/>
              </a:lnSpc>
              <a:defRPr/>
            </a:lvl4pPr>
            <a:lvl5pPr algn="ctr">
              <a:defRPr/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61F670D-DDAE-4842-9FA1-6B3293DA6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597" y="1254264"/>
            <a:ext cx="5568696" cy="1335024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sz="36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ja-JP" altLang="en-US" noProof="0"/>
              <a:t>マスター タイトルの書式設定</a:t>
            </a:r>
          </a:p>
        </p:txBody>
      </p:sp>
      <p:sp>
        <p:nvSpPr>
          <p:cNvPr id="22" name="円/楕円 1">
            <a:extLst>
              <a:ext uri="{FF2B5EF4-FFF2-40B4-BE49-F238E27FC236}">
                <a16:creationId xmlns:a16="http://schemas.microsoft.com/office/drawing/2014/main" id="{A6835556-5F46-4667-B32D-1CC7E1FA8F7A}"/>
              </a:ext>
            </a:extLst>
          </p:cNvPr>
          <p:cNvSpPr/>
          <p:nvPr userDrawn="1"/>
        </p:nvSpPr>
        <p:spPr>
          <a:xfrm>
            <a:off x="2212572" y="4811441"/>
            <a:ext cx="1998483" cy="198796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20109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04900" y="0"/>
            <a:ext cx="11087100" cy="6858000"/>
          </a:xfrm>
        </p:spPr>
        <p:txBody>
          <a:bodyPr rtlCol="0"/>
          <a:lstStyle/>
          <a:p>
            <a:pPr rtl="0"/>
            <a:r>
              <a:rPr lang="ja-JP" altLang="en-US" noProof="0"/>
              <a:t>アイコンをクリックして画像を追加</a:t>
            </a: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BAB3F602-0F3F-45E1-BDB9-44D57F609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5986" y="853066"/>
            <a:ext cx="2097590" cy="1331680"/>
          </a:xfrm>
        </p:spPr>
        <p:txBody>
          <a:bodyPr rtlCol="0">
            <a:normAutofit/>
          </a:bodyPr>
          <a:lstStyle>
            <a:lvl1pPr algn="ctr">
              <a:defRPr sz="2800"/>
            </a:lvl1pPr>
          </a:lstStyle>
          <a:p>
            <a:pPr rtl="0"/>
            <a:r>
              <a:rPr lang="ja-JP" altLang="en-US" noProof="0"/>
              <a:t>キャプション</a:t>
            </a:r>
          </a:p>
        </p:txBody>
      </p:sp>
    </p:spTree>
    <p:extLst>
      <p:ext uri="{BB962C8B-B14F-4D97-AF65-F5344CB8AC3E}">
        <p14:creationId xmlns:p14="http://schemas.microsoft.com/office/powerpoint/2010/main" val="17190214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画像 13">
            <a:extLst>
              <a:ext uri="{FF2B5EF4-FFF2-40B4-BE49-F238E27FC236}">
                <a16:creationId xmlns:a16="http://schemas.microsoft.com/office/drawing/2014/main" id="{EA32EE4F-6B2E-4FCC-BC34-5BF831F902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25439" y="0"/>
            <a:ext cx="6766561" cy="6858000"/>
          </a:xfrm>
          <a:custGeom>
            <a:avLst/>
            <a:gdLst>
              <a:gd name="connsiteX0" fmla="*/ 0 w 6766561"/>
              <a:gd name="connsiteY0" fmla="*/ 0 h 6858000"/>
              <a:gd name="connsiteX1" fmla="*/ 6766561 w 6766561"/>
              <a:gd name="connsiteY1" fmla="*/ 0 h 6858000"/>
              <a:gd name="connsiteX2" fmla="*/ 6766561 w 6766561"/>
              <a:gd name="connsiteY2" fmla="*/ 6858000 h 6858000"/>
              <a:gd name="connsiteX3" fmla="*/ 0 w 67665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561" h="6858000">
                <a:moveTo>
                  <a:pt x="0" y="0"/>
                </a:moveTo>
                <a:lnTo>
                  <a:pt x="6766561" y="0"/>
                </a:lnTo>
                <a:lnTo>
                  <a:pt x="676656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円/楕円 22"/>
          <p:cNvSpPr/>
          <p:nvPr/>
        </p:nvSpPr>
        <p:spPr>
          <a:xfrm>
            <a:off x="1755742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6" name="円/楕円 65"/>
          <p:cNvSpPr/>
          <p:nvPr/>
        </p:nvSpPr>
        <p:spPr>
          <a:xfrm>
            <a:off x="392841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円/楕円 34"/>
          <p:cNvSpPr/>
          <p:nvPr/>
        </p:nvSpPr>
        <p:spPr>
          <a:xfrm>
            <a:off x="1524000" y="1812813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フリーフォーム:図形 17">
            <a:extLst>
              <a:ext uri="{FF2B5EF4-FFF2-40B4-BE49-F238E27FC236}">
                <a16:creationId xmlns:a16="http://schemas.microsoft.com/office/drawing/2014/main" id="{125D7C1C-9CF4-47B3-9ABC-8F0E2CE6CD31}"/>
              </a:ext>
            </a:extLst>
          </p:cNvPr>
          <p:cNvSpPr/>
          <p:nvPr userDrawn="1"/>
        </p:nvSpPr>
        <p:spPr>
          <a:xfrm rot="10800000">
            <a:off x="3192203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フリーフォーム:図形 18">
            <a:extLst>
              <a:ext uri="{FF2B5EF4-FFF2-40B4-BE49-F238E27FC236}">
                <a16:creationId xmlns:a16="http://schemas.microsoft.com/office/drawing/2014/main" id="{B0B53361-3F22-4468-B6F8-71E345F7077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4B38687-48E7-4488-BB10-BDE4F5A7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144" y="1237089"/>
            <a:ext cx="4562856" cy="1563624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sz="3600" b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ja-JP" altLang="en-US" noProof="0"/>
              <a:t>マスター タイトルの書式設定</a:t>
            </a:r>
          </a:p>
        </p:txBody>
      </p:sp>
      <p:sp>
        <p:nvSpPr>
          <p:cNvPr id="6" name="長方形 5">
            <a:extLst>
              <a:ext uri="{FF2B5EF4-FFF2-40B4-BE49-F238E27FC236}">
                <a16:creationId xmlns:a16="http://schemas.microsoft.com/office/drawing/2014/main" id="{9F3A5C24-92D8-4CC1-AF50-F29B9C30BDBB}"/>
              </a:ext>
            </a:extLst>
          </p:cNvPr>
          <p:cNvSpPr/>
          <p:nvPr userDrawn="1"/>
        </p:nvSpPr>
        <p:spPr>
          <a:xfrm>
            <a:off x="5425439" y="0"/>
            <a:ext cx="676656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プレースホルダー 2">
            <a:extLst>
              <a:ext uri="{FF2B5EF4-FFF2-40B4-BE49-F238E27FC236}">
                <a16:creationId xmlns:a16="http://schemas.microsoft.com/office/drawing/2014/main" id="{89F459E6-70DE-4FF8-AD0C-1B49B34CF78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33143" y="2888791"/>
            <a:ext cx="4562856" cy="2410459"/>
          </a:xfrm>
        </p:spPr>
        <p:txBody>
          <a:bodyPr vert="horz" lIns="91440" tIns="73152" rIns="91440" bIns="45720" rtlCol="0">
            <a:noAutofit/>
          </a:bodyPr>
          <a:lstStyle>
            <a:lvl1pPr marL="0" indent="0" algn="l">
              <a:buNone/>
              <a:defRPr lang="en-US" sz="1400" b="0" i="0" baseline="0">
                <a:effectLst/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228600" lvl="0" indent="-228600" rtl="0">
              <a:lnSpc>
                <a:spcPct val="145000"/>
              </a:lnSpc>
              <a:spcBef>
                <a:spcPts val="0"/>
              </a:spcBef>
            </a:pPr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12" name="円/楕円 8">
            <a:extLst>
              <a:ext uri="{FF2B5EF4-FFF2-40B4-BE49-F238E27FC236}">
                <a16:creationId xmlns:a16="http://schemas.microsoft.com/office/drawing/2014/main" id="{C14463C9-0394-4079-B04D-CB4BE4D01A00}"/>
              </a:ext>
            </a:extLst>
          </p:cNvPr>
          <p:cNvSpPr/>
          <p:nvPr userDrawn="1"/>
        </p:nvSpPr>
        <p:spPr>
          <a:xfrm>
            <a:off x="5433727" y="826653"/>
            <a:ext cx="280517" cy="26351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円/楕円 9">
            <a:extLst>
              <a:ext uri="{FF2B5EF4-FFF2-40B4-BE49-F238E27FC236}">
                <a16:creationId xmlns:a16="http://schemas.microsoft.com/office/drawing/2014/main" id="{68F4B9A8-676F-4126-886A-642D70FFDBBD}"/>
              </a:ext>
            </a:extLst>
          </p:cNvPr>
          <p:cNvSpPr/>
          <p:nvPr userDrawn="1"/>
        </p:nvSpPr>
        <p:spPr>
          <a:xfrm>
            <a:off x="4876761" y="124777"/>
            <a:ext cx="418064" cy="3909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5644386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984080" y="5869914"/>
            <a:ext cx="418239" cy="4135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28B56F67-6D31-4B9E-8530-E063E5785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338606"/>
            <a:ext cx="4914900" cy="4838357"/>
          </a:xfrm>
        </p:spPr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5" name="コンテンツ プレースホルダー 3">
            <a:extLst>
              <a:ext uri="{FF2B5EF4-FFF2-40B4-BE49-F238E27FC236}">
                <a16:creationId xmlns:a16="http://schemas.microsoft.com/office/drawing/2014/main" id="{69E53391-9670-4404-BC42-063A6EC48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9349" y="1320709"/>
            <a:ext cx="5181598" cy="4236812"/>
          </a:xfrm>
        </p:spPr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C32488A-9649-4D84-A6CE-8F47CDD100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0033" y="6492875"/>
            <a:ext cx="185988" cy="19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334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2">
            <a:extLst>
              <a:ext uri="{FF2B5EF4-FFF2-40B4-BE49-F238E27FC236}">
                <a16:creationId xmlns:a16="http://schemas.microsoft.com/office/drawing/2014/main" id="{9473839A-0FBA-4FFD-963E-C459DBF01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341797"/>
            <a:ext cx="4892675" cy="823912"/>
          </a:xfrm>
        </p:spPr>
        <p:txBody>
          <a:bodyPr rtlCol="0" anchor="b"/>
          <a:lstStyle>
            <a:lvl1pPr marL="0" indent="0">
              <a:buNone/>
              <a:defRPr sz="2400" b="1" baseline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7" name="コンテンツ プレースホルダー 3">
            <a:extLst>
              <a:ext uri="{FF2B5EF4-FFF2-40B4-BE49-F238E27FC236}">
                <a16:creationId xmlns:a16="http://schemas.microsoft.com/office/drawing/2014/main" id="{780A680B-0184-4FD9-B262-BC525F0FE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900" y="2308409"/>
            <a:ext cx="4892675" cy="3881254"/>
          </a:xfrm>
        </p:spPr>
        <p:txBody>
          <a:bodyPr rtlCol="0">
            <a:normAutofit/>
          </a:bodyPr>
          <a:lstStyle>
            <a:lvl1pPr>
              <a:defRPr sz="24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8" name="テキスト プレースホルダー 4">
            <a:extLst>
              <a:ext uri="{FF2B5EF4-FFF2-40B4-BE49-F238E27FC236}">
                <a16:creationId xmlns:a16="http://schemas.microsoft.com/office/drawing/2014/main" id="{2BB13104-4CA8-41CF-97D3-CC8715182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1341797"/>
            <a:ext cx="5160961" cy="823912"/>
          </a:xfrm>
        </p:spPr>
        <p:txBody>
          <a:bodyPr rtlCol="0" anchor="b"/>
          <a:lstStyle>
            <a:lvl1pPr marL="0" indent="0">
              <a:buNone/>
              <a:defRPr sz="2400" b="1" baseline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F6A37A72-F47E-45B8-B790-D1444B002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308409"/>
            <a:ext cx="5160962" cy="3207794"/>
          </a:xfrm>
        </p:spPr>
        <p:txBody>
          <a:bodyPr rtlCol="0">
            <a:normAutofit/>
          </a:bodyPr>
          <a:lstStyle>
            <a:lvl1pPr>
              <a:defRPr sz="24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6104B94-1955-4671-B53E-63D953FEE1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0479" y="6090261"/>
            <a:ext cx="320137" cy="33405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46C14A7-3D4E-4325-BDC7-B6E5A6FD9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8959" y="6424316"/>
            <a:ext cx="221293" cy="23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46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5243414" y="6098258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34A57A7D-E285-478E-A8B6-10716A7A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457200"/>
            <a:ext cx="3667125" cy="1600200"/>
          </a:xfrm>
        </p:spPr>
        <p:txBody>
          <a:bodyPr rtlCol="0" anchor="b"/>
          <a:lstStyle>
            <a:lvl1pPr>
              <a:defRPr sz="3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02638390-43F5-47D5-BE57-D060C6E9EBD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2057400"/>
            <a:ext cx="3667125" cy="3811588"/>
          </a:xfrm>
        </p:spPr>
        <p:txBody>
          <a:bodyPr rtlCol="0"/>
          <a:lstStyle>
            <a:lvl1pPr marL="0" indent="0">
              <a:buNone/>
              <a:defRPr sz="16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366B2167-56BA-4D43-889D-FD798AA1F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896" y="457201"/>
            <a:ext cx="6364492" cy="5403850"/>
          </a:xfrm>
        </p:spPr>
        <p:txBody>
          <a:bodyPr rtlCol="0"/>
          <a:lstStyle>
            <a:lvl1pPr>
              <a:defRPr sz="3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8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24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2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20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7315393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BD8003D-13A7-4986-AB10-F498433627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773B9F4B-C627-A3B1-19F0-88B15BA70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2842204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円/楕円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7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フリーフォーム:図形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3819A62-ECA8-47AD-B97F-70DA46F1D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1342" y="6159900"/>
            <a:ext cx="280440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9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9649B89-1CED-EF5B-78AA-B615079BF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8DAB7FE-D3BD-1F2E-FCC7-8472E8462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A4EC7C-AA8D-30FE-AABC-792EF170A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1CEC76-830D-44FE-AC8A-221B20E4B4B0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D5BBAE-1C18-3B9F-0C1B-67AE2D0219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28AAAB-896E-94B6-55B6-79F2F6684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781FA-4C77-4834-BD95-C1891BB2C3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05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AD271E3-8A1F-56C8-2F2D-F3FC14B9A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AED1C14-3143-E31D-93F8-ABB6AB78F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BF82CE-4433-BEE3-6FAE-8F03F5D82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B32E6-6504-4F88-B11C-74351E77E7B9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1ECB23-0819-864C-4B2F-8F8F4EA18A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514B33-1071-FEDD-893C-A7E3E17D9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90A579-B0FC-41F9-93EA-7D1819DB69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997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98" r:id="rId13"/>
    <p:sldLayoutId id="2147483899" r:id="rId14"/>
    <p:sldLayoutId id="2147483901" r:id="rId15"/>
    <p:sldLayoutId id="2147483902" r:id="rId16"/>
    <p:sldLayoutId id="2147483661" r:id="rId17"/>
    <p:sldLayoutId id="2147483662" r:id="rId18"/>
    <p:sldLayoutId id="2147483663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825" r:id="rId26"/>
    <p:sldLayoutId id="2147483826" r:id="rId27"/>
    <p:sldLayoutId id="2147483827" r:id="rId28"/>
    <p:sldLayoutId id="2147483829" r:id="rId29"/>
    <p:sldLayoutId id="2147483830" r:id="rId30"/>
    <p:sldLayoutId id="2147483831" r:id="rId31"/>
    <p:sldLayoutId id="2147483832" r:id="rId32"/>
    <p:sldLayoutId id="2147483833" r:id="rId33"/>
    <p:sldLayoutId id="2147483834" r:id="rId34"/>
    <p:sldLayoutId id="2147483835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Relationship Id="rId5" Type="http://schemas.microsoft.com/office/2007/relationships/hdphoto" Target="../media/hdphoto7.wdp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5.xml"/><Relationship Id="rId6" Type="http://schemas.microsoft.com/office/2007/relationships/hdphoto" Target="../media/hdphoto8.wdp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1.svg"/><Relationship Id="rId4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>
            <a:extLst>
              <a:ext uri="{FF2B5EF4-FFF2-40B4-BE49-F238E27FC236}">
                <a16:creationId xmlns:a16="http://schemas.microsoft.com/office/drawing/2014/main" id="{595F1C32-A3FF-0E7B-A83F-74724B7B35E8}"/>
              </a:ext>
            </a:extLst>
          </p:cNvPr>
          <p:cNvSpPr txBox="1"/>
          <p:nvPr/>
        </p:nvSpPr>
        <p:spPr>
          <a:xfrm>
            <a:off x="1041558" y="3027351"/>
            <a:ext cx="10788492" cy="803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36"/>
              </a:lnSpc>
              <a:spcBef>
                <a:spcPct val="0"/>
              </a:spcBef>
            </a:pPr>
            <a:r>
              <a:rPr lang="en-US" altLang="ja-JP" sz="6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『</a:t>
            </a:r>
            <a:r>
              <a:rPr lang="ja-JP" altLang="en-US" sz="6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食べる</a:t>
            </a:r>
            <a:r>
              <a:rPr lang="en-US" altLang="ja-JP" sz="6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』</a:t>
            </a:r>
            <a:r>
              <a:rPr lang="ja-JP" altLang="en-US" sz="6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を入り口に</a:t>
            </a:r>
            <a:endParaRPr lang="en-US" altLang="ja-JP" sz="6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F2566C84-8D30-3744-51FC-61FA8562B4A0}"/>
              </a:ext>
            </a:extLst>
          </p:cNvPr>
          <p:cNvSpPr txBox="1"/>
          <p:nvPr/>
        </p:nvSpPr>
        <p:spPr>
          <a:xfrm>
            <a:off x="2840477" y="173609"/>
            <a:ext cx="8989573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ja-JP" altLang="en-US" sz="28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国際医療福祉大学大学院</a:t>
            </a:r>
            <a:endParaRPr lang="en-US" altLang="ja-JP" sz="28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r">
              <a:spcBef>
                <a:spcPct val="0"/>
              </a:spcBef>
            </a:pPr>
            <a:r>
              <a:rPr lang="ja-JP" altLang="en-US" sz="28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東京赤坂キャンパス　公開講座</a:t>
            </a:r>
            <a:endParaRPr lang="en-US" altLang="ja-JP" sz="28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r">
              <a:spcBef>
                <a:spcPct val="0"/>
              </a:spcBef>
            </a:pPr>
            <a:r>
              <a:rPr lang="ja-JP" altLang="en-US" sz="28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万華鏡で見る医療と福祉　</a:t>
            </a:r>
            <a:r>
              <a:rPr lang="ja-JP" altLang="en-US" sz="28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～優しき挑戰者たち～</a:t>
            </a:r>
            <a:endParaRPr lang="en-US" sz="28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DCD5EA4-7D4B-7E55-91B1-C2B7FC3F9BA3}"/>
              </a:ext>
            </a:extLst>
          </p:cNvPr>
          <p:cNvSpPr txBox="1"/>
          <p:nvPr/>
        </p:nvSpPr>
        <p:spPr>
          <a:xfrm>
            <a:off x="3670501" y="3941375"/>
            <a:ext cx="10788492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36"/>
              </a:lnSpc>
              <a:spcBef>
                <a:spcPct val="0"/>
              </a:spcBef>
            </a:pPr>
            <a:r>
              <a:rPr lang="ja-JP" altLang="en-US" sz="5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福祉・医療の枠を超えて</a:t>
            </a:r>
            <a:endParaRPr lang="en-US" sz="5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3A97EF2-44DF-66FB-109F-0AA736C15D2A}"/>
              </a:ext>
            </a:extLst>
          </p:cNvPr>
          <p:cNvSpPr txBox="1"/>
          <p:nvPr/>
        </p:nvSpPr>
        <p:spPr>
          <a:xfrm>
            <a:off x="5288376" y="5565338"/>
            <a:ext cx="6046227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ja-JP" altLang="en-US" sz="32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管理栄養士・精神保健福祉士　　</a:t>
            </a:r>
            <a:endParaRPr lang="en-US" altLang="ja-JP" sz="32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r">
              <a:spcBef>
                <a:spcPct val="0"/>
              </a:spcBef>
            </a:pPr>
            <a:r>
              <a:rPr lang="ja-JP" altLang="en-US" sz="32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髙山理恵子</a:t>
            </a:r>
            <a:endParaRPr lang="en-US" sz="32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4008449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BFE42005-B35B-641B-B91A-7D989E910499}"/>
              </a:ext>
            </a:extLst>
          </p:cNvPr>
          <p:cNvSpPr txBox="1"/>
          <p:nvPr/>
        </p:nvSpPr>
        <p:spPr>
          <a:xfrm>
            <a:off x="0" y="1822484"/>
            <a:ext cx="12587591" cy="26293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6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「専門職の仕事は、</a:t>
            </a:r>
            <a:endParaRPr lang="en-US" altLang="ja-JP" sz="6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6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　　　　　どこまででしょうか？」</a:t>
            </a:r>
            <a:endParaRPr lang="en-US" sz="6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8E08ABC8-63F7-384A-FDCD-FDB410684F3D}"/>
              </a:ext>
            </a:extLst>
          </p:cNvPr>
          <p:cNvSpPr txBox="1"/>
          <p:nvPr/>
        </p:nvSpPr>
        <p:spPr>
          <a:xfrm>
            <a:off x="428698" y="5468062"/>
            <a:ext cx="1133460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ja-JP" altLang="en-US" sz="32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「自分の専門ではない」と感じた時、私たちはどうするのか</a:t>
            </a:r>
            <a:endParaRPr lang="en-US" sz="32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219013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プレースホルダー 16">
            <a:extLst>
              <a:ext uri="{FF2B5EF4-FFF2-40B4-BE49-F238E27FC236}">
                <a16:creationId xmlns:a16="http://schemas.microsoft.com/office/drawing/2014/main" id="{7959391F-E742-4BC4-5499-BAF88135E90F}"/>
              </a:ext>
            </a:extLst>
          </p:cNvPr>
          <p:cNvPicPr>
            <a:picLocks noGrp="1" noChangeAspect="1"/>
          </p:cNvPicPr>
          <p:nvPr>
            <p:ph type="pic" sz="quarter" idx="5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6" r="17036"/>
          <a:stretch>
            <a:fillRect/>
          </a:stretch>
        </p:blipFill>
        <p:spPr>
          <a:xfrm>
            <a:off x="-716062" y="0"/>
            <a:ext cx="3556000" cy="6858000"/>
          </a:xfrm>
          <a:custGeom>
            <a:avLst/>
            <a:gdLst>
              <a:gd name="connsiteX0" fmla="*/ 0 w 3816695"/>
              <a:gd name="connsiteY0" fmla="*/ 0 h 6858000"/>
              <a:gd name="connsiteX1" fmla="*/ 1779016 w 3816695"/>
              <a:gd name="connsiteY1" fmla="*/ 0 h 6858000"/>
              <a:gd name="connsiteX2" fmla="*/ 2081372 w 3816695"/>
              <a:gd name="connsiteY2" fmla="*/ 182719 h 6858000"/>
              <a:gd name="connsiteX3" fmla="*/ 3816695 w 3816695"/>
              <a:gd name="connsiteY3" fmla="*/ 3429297 h 6858000"/>
              <a:gd name="connsiteX4" fmla="*/ 2081372 w 3816695"/>
              <a:gd name="connsiteY4" fmla="*/ 6675876 h 6858000"/>
              <a:gd name="connsiteX5" fmla="*/ 1779999 w 3816695"/>
              <a:gd name="connsiteY5" fmla="*/ 6858000 h 6858000"/>
              <a:gd name="connsiteX6" fmla="*/ 0 w 381669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6695" h="6858000">
                <a:moveTo>
                  <a:pt x="0" y="0"/>
                </a:moveTo>
                <a:lnTo>
                  <a:pt x="1779016" y="0"/>
                </a:lnTo>
                <a:lnTo>
                  <a:pt x="2081372" y="182719"/>
                </a:lnTo>
                <a:cubicBezTo>
                  <a:pt x="3128342" y="886316"/>
                  <a:pt x="3816695" y="2077842"/>
                  <a:pt x="3816695" y="3429297"/>
                </a:cubicBezTo>
                <a:cubicBezTo>
                  <a:pt x="3816695" y="4780752"/>
                  <a:pt x="3128342" y="5972279"/>
                  <a:pt x="2081372" y="6675876"/>
                </a:cubicBezTo>
                <a:lnTo>
                  <a:pt x="1779999" y="6858000"/>
                </a:lnTo>
                <a:lnTo>
                  <a:pt x="0" y="6858000"/>
                </a:lnTo>
                <a:close/>
              </a:path>
            </a:pathLst>
          </a:custGeom>
          <a:solidFill>
            <a:prstClr val="black">
              <a:alpha val="10000"/>
            </a:prstClr>
          </a:solidFill>
        </p:spPr>
      </p:pic>
      <p:pic>
        <p:nvPicPr>
          <p:cNvPr id="7" name="図プレースホルダー 6">
            <a:extLst>
              <a:ext uri="{FF2B5EF4-FFF2-40B4-BE49-F238E27FC236}">
                <a16:creationId xmlns:a16="http://schemas.microsoft.com/office/drawing/2014/main" id="{6937B9CF-3835-AA28-4245-E108287B61F5}"/>
              </a:ext>
            </a:extLst>
          </p:cNvPr>
          <p:cNvPicPr>
            <a:picLocks noGrp="1" noChangeAspect="1"/>
          </p:cNvPicPr>
          <p:nvPr>
            <p:ph type="pic" sz="quarter" idx="8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3" r="21413"/>
          <a:stretch>
            <a:fillRect/>
          </a:stretch>
        </p:blipFill>
        <p:spPr>
          <a:xfrm>
            <a:off x="10952860" y="3971494"/>
            <a:ext cx="1239140" cy="2887065"/>
          </a:xfrm>
          <a:custGeom>
            <a:avLst/>
            <a:gdLst>
              <a:gd name="connsiteX0" fmla="*/ 1549799 w 1549799"/>
              <a:gd name="connsiteY0" fmla="*/ 0 h 3610868"/>
              <a:gd name="connsiteX1" fmla="*/ 1549799 w 1549799"/>
              <a:gd name="connsiteY1" fmla="*/ 3610868 h 3610868"/>
              <a:gd name="connsiteX2" fmla="*/ 1469233 w 1549799"/>
              <a:gd name="connsiteY2" fmla="*/ 3598637 h 3610868"/>
              <a:gd name="connsiteX3" fmla="*/ 0 w 1549799"/>
              <a:gd name="connsiteY3" fmla="*/ 1805434 h 3610868"/>
              <a:gd name="connsiteX4" fmla="*/ 1469233 w 1549799"/>
              <a:gd name="connsiteY4" fmla="*/ 12231 h 361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799" h="3610868">
                <a:moveTo>
                  <a:pt x="1549799" y="0"/>
                </a:moveTo>
                <a:lnTo>
                  <a:pt x="1549799" y="3610868"/>
                </a:lnTo>
                <a:lnTo>
                  <a:pt x="1469233" y="3598637"/>
                </a:lnTo>
                <a:cubicBezTo>
                  <a:pt x="630743" y="3427960"/>
                  <a:pt x="0" y="2689969"/>
                  <a:pt x="0" y="1805434"/>
                </a:cubicBezTo>
                <a:cubicBezTo>
                  <a:pt x="0" y="920900"/>
                  <a:pt x="630743" y="182908"/>
                  <a:pt x="1469233" y="12231"/>
                </a:cubicBezTo>
                <a:close/>
              </a:path>
            </a:pathLst>
          </a:custGeom>
          <a:solidFill>
            <a:prstClr val="black">
              <a:alpha val="10000"/>
            </a:prstClr>
          </a:solidFill>
        </p:spPr>
      </p:pic>
      <p:sp>
        <p:nvSpPr>
          <p:cNvPr id="11" name="テキスト プレースホルダー 10"/>
          <p:cNvSpPr>
            <a:spLocks noGrp="1"/>
          </p:cNvSpPr>
          <p:nvPr>
            <p:ph type="body" sz="quarter" idx="39"/>
          </p:nvPr>
        </p:nvSpPr>
        <p:spPr>
          <a:xfrm>
            <a:off x="2839938" y="1203453"/>
            <a:ext cx="9118599" cy="4808242"/>
          </a:xfrm>
        </p:spPr>
        <p:txBody>
          <a:bodyPr rtlCol="0"/>
          <a:lstStyle/>
          <a:p>
            <a:pPr marL="0" indent="0" rtl="0">
              <a:lnSpc>
                <a:spcPts val="4700"/>
              </a:lnSpc>
              <a:buNone/>
            </a:pPr>
            <a:r>
              <a:rPr lang="ja-JP" altLang="en-US" sz="3200" b="1" dirty="0">
                <a:latin typeface="+mn-ea"/>
                <a:ea typeface="+mn-ea"/>
              </a:rPr>
              <a:t>髙山 理恵子</a:t>
            </a:r>
            <a:r>
              <a:rPr lang="ja-JP" altLang="en-US" sz="2800" b="1" dirty="0">
                <a:latin typeface="+mn-ea"/>
                <a:ea typeface="+mn-ea"/>
              </a:rPr>
              <a:t>（趣味：食べること、ランニング）</a:t>
            </a:r>
            <a:endParaRPr lang="en-US" altLang="ja-JP" sz="2800" b="1" dirty="0">
              <a:latin typeface="+mn-ea"/>
              <a:ea typeface="+mn-ea"/>
            </a:endParaRPr>
          </a:p>
          <a:p>
            <a:pPr marL="0" indent="0" rtl="0">
              <a:lnSpc>
                <a:spcPts val="4700"/>
              </a:lnSpc>
              <a:buNone/>
            </a:pPr>
            <a:r>
              <a:rPr lang="en-US" altLang="ja-JP" sz="2800" dirty="0">
                <a:latin typeface="+mn-ea"/>
                <a:ea typeface="+mn-ea"/>
              </a:rPr>
              <a:t>20</a:t>
            </a:r>
            <a:r>
              <a:rPr lang="ja-JP" altLang="en-US" sz="2800" dirty="0">
                <a:latin typeface="+mn-ea"/>
                <a:ea typeface="+mn-ea"/>
              </a:rPr>
              <a:t>代は貿易事務に従事</a:t>
            </a:r>
            <a:endParaRPr lang="en-US" altLang="ja-JP" sz="2800" dirty="0">
              <a:latin typeface="+mn-ea"/>
              <a:ea typeface="+mn-ea"/>
            </a:endParaRPr>
          </a:p>
          <a:p>
            <a:pPr marL="0" indent="0" rtl="0">
              <a:lnSpc>
                <a:spcPts val="4700"/>
              </a:lnSpc>
              <a:buNone/>
            </a:pPr>
            <a:r>
              <a:rPr lang="en-US" altLang="ja-JP" sz="2800" dirty="0">
                <a:latin typeface="+mn-ea"/>
                <a:ea typeface="+mn-ea"/>
              </a:rPr>
              <a:t>2009</a:t>
            </a:r>
            <a:r>
              <a:rPr lang="ja-JP" altLang="en-US" sz="2800" dirty="0">
                <a:latin typeface="+mn-ea"/>
                <a:ea typeface="+mn-ea"/>
              </a:rPr>
              <a:t>年　結婚</a:t>
            </a:r>
            <a:endParaRPr lang="en-US" altLang="ja-JP" sz="2800" dirty="0">
              <a:latin typeface="+mn-ea"/>
              <a:ea typeface="+mn-ea"/>
            </a:endParaRPr>
          </a:p>
          <a:p>
            <a:pPr marL="0" indent="0" rtl="0">
              <a:lnSpc>
                <a:spcPts val="4700"/>
              </a:lnSpc>
              <a:buNone/>
            </a:pPr>
            <a:r>
              <a:rPr lang="en-US" altLang="ja-JP" sz="2800" dirty="0">
                <a:latin typeface="+mn-ea"/>
                <a:ea typeface="+mn-ea"/>
              </a:rPr>
              <a:t>2011</a:t>
            </a:r>
            <a:r>
              <a:rPr lang="ja-JP" altLang="en-US" sz="2800" dirty="0">
                <a:latin typeface="+mn-ea"/>
                <a:ea typeface="+mn-ea"/>
              </a:rPr>
              <a:t>年　長女出産</a:t>
            </a:r>
            <a:endParaRPr lang="en-US" altLang="ja-JP" sz="2800" dirty="0">
              <a:latin typeface="+mn-ea"/>
              <a:ea typeface="+mn-ea"/>
            </a:endParaRPr>
          </a:p>
          <a:p>
            <a:pPr marL="0" indent="0" rtl="0">
              <a:lnSpc>
                <a:spcPts val="4700"/>
              </a:lnSpc>
              <a:buNone/>
            </a:pPr>
            <a:r>
              <a:rPr lang="en-US" altLang="ja-JP" sz="2800" dirty="0">
                <a:latin typeface="+mn-ea"/>
                <a:ea typeface="+mn-ea"/>
              </a:rPr>
              <a:t>2018</a:t>
            </a:r>
            <a:r>
              <a:rPr lang="ja-JP" altLang="en-US" sz="2800" dirty="0">
                <a:latin typeface="+mn-ea"/>
                <a:ea typeface="+mn-ea"/>
              </a:rPr>
              <a:t>年　管理栄養士免許取得</a:t>
            </a:r>
            <a:endParaRPr lang="en-US" altLang="ja-JP" sz="2800" dirty="0">
              <a:latin typeface="+mn-ea"/>
              <a:ea typeface="+mn-ea"/>
            </a:endParaRPr>
          </a:p>
          <a:p>
            <a:pPr marL="0" indent="0" rtl="0">
              <a:lnSpc>
                <a:spcPts val="4700"/>
              </a:lnSpc>
              <a:buNone/>
            </a:pPr>
            <a:r>
              <a:rPr lang="en-US" altLang="ja-JP" sz="2800" dirty="0">
                <a:latin typeface="+mn-ea"/>
                <a:ea typeface="+mn-ea"/>
              </a:rPr>
              <a:t>2019</a:t>
            </a:r>
            <a:r>
              <a:rPr lang="ja-JP" altLang="en-US" sz="2800" dirty="0">
                <a:latin typeface="+mn-ea"/>
                <a:ea typeface="+mn-ea"/>
              </a:rPr>
              <a:t>年　訪問栄養指導に携わる</a:t>
            </a:r>
            <a:endParaRPr lang="en-US" altLang="ja-JP" sz="2800" dirty="0">
              <a:latin typeface="+mn-ea"/>
              <a:ea typeface="+mn-ea"/>
            </a:endParaRPr>
          </a:p>
          <a:p>
            <a:pPr marL="0" indent="0" rtl="0">
              <a:lnSpc>
                <a:spcPts val="4700"/>
              </a:lnSpc>
              <a:buNone/>
            </a:pPr>
            <a:r>
              <a:rPr lang="en-US" altLang="ja-JP" sz="2800" dirty="0">
                <a:latin typeface="+mn-ea"/>
                <a:ea typeface="+mn-ea"/>
              </a:rPr>
              <a:t>2024</a:t>
            </a:r>
            <a:r>
              <a:rPr lang="ja-JP" altLang="en-US" sz="2800" dirty="0">
                <a:latin typeface="+mn-ea"/>
                <a:ea typeface="+mn-ea"/>
              </a:rPr>
              <a:t>年　精神保健福祉士取得</a:t>
            </a:r>
            <a:endParaRPr lang="en-US" altLang="ja-JP" sz="2800" dirty="0">
              <a:latin typeface="+mn-ea"/>
              <a:ea typeface="+mn-ea"/>
            </a:endParaRPr>
          </a:p>
          <a:p>
            <a:pPr marL="0" indent="0" rtl="0">
              <a:lnSpc>
                <a:spcPts val="4700"/>
              </a:lnSpc>
              <a:buNone/>
            </a:pPr>
            <a:r>
              <a:rPr lang="ja-JP" altLang="en-US" sz="2800" dirty="0">
                <a:latin typeface="+mn-ea"/>
                <a:ea typeface="+mn-ea"/>
              </a:rPr>
              <a:t>現在　訪問栄養・地域活動・居場所づくりへ</a:t>
            </a:r>
          </a:p>
        </p:txBody>
      </p:sp>
      <p:pic>
        <p:nvPicPr>
          <p:cNvPr id="2" name="図プレースホルダー 34">
            <a:extLst>
              <a:ext uri="{FF2B5EF4-FFF2-40B4-BE49-F238E27FC236}">
                <a16:creationId xmlns:a16="http://schemas.microsoft.com/office/drawing/2014/main" id="{C87BCB0D-05FD-7F92-452A-4BCBB5BAEE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692" r="35692"/>
          <a:stretch>
            <a:fillRect/>
          </a:stretch>
        </p:blipFill>
        <p:spPr>
          <a:xfrm>
            <a:off x="10575482" y="0"/>
            <a:ext cx="1616518" cy="4241799"/>
          </a:xfrm>
          <a:custGeom>
            <a:avLst/>
            <a:gdLst>
              <a:gd name="connsiteX0" fmla="*/ 1549799 w 1549799"/>
              <a:gd name="connsiteY0" fmla="*/ 0 h 3610868"/>
              <a:gd name="connsiteX1" fmla="*/ 1549799 w 1549799"/>
              <a:gd name="connsiteY1" fmla="*/ 3610868 h 3610868"/>
              <a:gd name="connsiteX2" fmla="*/ 1469233 w 1549799"/>
              <a:gd name="connsiteY2" fmla="*/ 3598637 h 3610868"/>
              <a:gd name="connsiteX3" fmla="*/ 0 w 1549799"/>
              <a:gd name="connsiteY3" fmla="*/ 1805434 h 3610868"/>
              <a:gd name="connsiteX4" fmla="*/ 1469233 w 1549799"/>
              <a:gd name="connsiteY4" fmla="*/ 12231 h 3610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799" h="3610868">
                <a:moveTo>
                  <a:pt x="1549799" y="0"/>
                </a:moveTo>
                <a:lnTo>
                  <a:pt x="1549799" y="3610868"/>
                </a:lnTo>
                <a:lnTo>
                  <a:pt x="1469233" y="3598637"/>
                </a:lnTo>
                <a:cubicBezTo>
                  <a:pt x="630743" y="3427960"/>
                  <a:pt x="0" y="2689969"/>
                  <a:pt x="0" y="1805434"/>
                </a:cubicBezTo>
                <a:cubicBezTo>
                  <a:pt x="0" y="920900"/>
                  <a:pt x="630743" y="182908"/>
                  <a:pt x="1469233" y="12231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2BEA90D1-0874-CE49-6E08-750E48E8697D}"/>
              </a:ext>
            </a:extLst>
          </p:cNvPr>
          <p:cNvSpPr txBox="1"/>
          <p:nvPr/>
        </p:nvSpPr>
        <p:spPr>
          <a:xfrm>
            <a:off x="2043088" y="89456"/>
            <a:ext cx="8742988" cy="995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48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真っ直ぐではなかった、私の道</a:t>
            </a:r>
            <a:endParaRPr lang="en-US" sz="48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6D8423E-EAC5-A29B-1A60-1E320F871C96}"/>
              </a:ext>
            </a:extLst>
          </p:cNvPr>
          <p:cNvSpPr txBox="1"/>
          <p:nvPr/>
        </p:nvSpPr>
        <p:spPr>
          <a:xfrm>
            <a:off x="5953327" y="6130163"/>
            <a:ext cx="6459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2800" b="1" dirty="0"/>
              <a:t>管理栄養士 × 精神保健福祉士</a:t>
            </a:r>
            <a:endParaRPr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71454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プレースホルダー 10"/>
          <p:cNvSpPr>
            <a:spLocks noGrp="1"/>
          </p:cNvSpPr>
          <p:nvPr>
            <p:ph type="body" sz="quarter" idx="39"/>
          </p:nvPr>
        </p:nvSpPr>
        <p:spPr>
          <a:xfrm>
            <a:off x="0" y="1536970"/>
            <a:ext cx="12055813" cy="5515582"/>
          </a:xfrm>
        </p:spPr>
        <p:txBody>
          <a:bodyPr rtlCol="0"/>
          <a:lstStyle/>
          <a:p>
            <a:pPr marL="0" indent="0" algn="ctr" rtl="0">
              <a:lnSpc>
                <a:spcPct val="150000"/>
              </a:lnSpc>
              <a:buNone/>
            </a:pPr>
            <a:r>
              <a:rPr lang="ja-JP" altLang="en-US" sz="4000" b="1" dirty="0">
                <a:latin typeface="+mn-ea"/>
                <a:ea typeface="+mn-ea"/>
              </a:rPr>
              <a:t>在宅だから見えるもの</a:t>
            </a:r>
          </a:p>
          <a:p>
            <a:pPr marL="0" indent="0" algn="ctr" rtl="0">
              <a:lnSpc>
                <a:spcPct val="150000"/>
              </a:lnSpc>
              <a:buNone/>
            </a:pPr>
            <a:r>
              <a:rPr lang="ja-JP" altLang="en-US" sz="3600" dirty="0">
                <a:latin typeface="+mn-ea"/>
                <a:ea typeface="+mn-ea"/>
              </a:rPr>
              <a:t>いつ、何を食べているのか</a:t>
            </a:r>
          </a:p>
          <a:p>
            <a:pPr marL="0" indent="0" algn="ctr" rtl="0">
              <a:lnSpc>
                <a:spcPct val="150000"/>
              </a:lnSpc>
              <a:buNone/>
            </a:pPr>
            <a:r>
              <a:rPr lang="ja-JP" altLang="en-US" sz="3600" dirty="0">
                <a:latin typeface="+mn-ea"/>
                <a:ea typeface="+mn-ea"/>
              </a:rPr>
              <a:t>誰と暮らしているのか</a:t>
            </a:r>
          </a:p>
          <a:p>
            <a:pPr marL="0" indent="0" algn="ctr" rtl="0">
              <a:lnSpc>
                <a:spcPct val="150000"/>
              </a:lnSpc>
              <a:buNone/>
            </a:pPr>
            <a:r>
              <a:rPr lang="ja-JP" altLang="en-US" sz="3600" dirty="0">
                <a:latin typeface="+mn-ea"/>
                <a:ea typeface="+mn-ea"/>
              </a:rPr>
              <a:t>どんなことに困っているのか</a:t>
            </a:r>
          </a:p>
          <a:p>
            <a:pPr marL="0" indent="0" algn="ctr" rtl="0">
              <a:lnSpc>
                <a:spcPct val="150000"/>
              </a:lnSpc>
              <a:buNone/>
            </a:pPr>
            <a:r>
              <a:rPr lang="ja-JP" altLang="en-US" sz="3600" dirty="0">
                <a:latin typeface="+mn-ea"/>
                <a:ea typeface="+mn-ea"/>
              </a:rPr>
              <a:t>その人が何を大切にしているのか</a:t>
            </a:r>
            <a:endParaRPr lang="en-US" altLang="ja-JP" sz="3600" dirty="0">
              <a:latin typeface="+mn-ea"/>
              <a:ea typeface="+mn-ea"/>
            </a:endParaRPr>
          </a:p>
          <a:p>
            <a:pPr marL="0" indent="0" algn="ctr" rtl="0">
              <a:lnSpc>
                <a:spcPct val="150000"/>
              </a:lnSpc>
              <a:buNone/>
            </a:pPr>
            <a:r>
              <a:rPr lang="ja-JP" altLang="en-US" sz="3600" b="1" dirty="0">
                <a:latin typeface="+mn-ea"/>
                <a:ea typeface="+mn-ea"/>
              </a:rPr>
              <a:t>生活の中に、その人を理解するヒントがある</a:t>
            </a:r>
            <a:endParaRPr lang="ja-JP" altLang="en-US" sz="3600" dirty="0">
              <a:latin typeface="+mn-ea"/>
              <a:ea typeface="+mn-ea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4B8AF5E5-F32A-3906-2E53-5C48BC4DCEF8}"/>
              </a:ext>
            </a:extLst>
          </p:cNvPr>
          <p:cNvSpPr txBox="1"/>
          <p:nvPr/>
        </p:nvSpPr>
        <p:spPr>
          <a:xfrm>
            <a:off x="1174907" y="627687"/>
            <a:ext cx="12229808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36"/>
              </a:lnSpc>
              <a:spcBef>
                <a:spcPct val="0"/>
              </a:spcBef>
            </a:pPr>
            <a:r>
              <a:rPr lang="ja-JP" altLang="en-US" sz="48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その人の「暮らし」が見える場所へ</a:t>
            </a:r>
            <a:endParaRPr lang="en-US" sz="48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2248752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67D0ECDD-7B97-46FB-89D1-3872A10D4A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887198"/>
              </p:ext>
            </p:extLst>
          </p:nvPr>
        </p:nvGraphicFramePr>
        <p:xfrm>
          <a:off x="93549" y="-117716"/>
          <a:ext cx="6388401" cy="3932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タイトル 3">
            <a:extLst>
              <a:ext uri="{FF2B5EF4-FFF2-40B4-BE49-F238E27FC236}">
                <a16:creationId xmlns:a16="http://schemas.microsoft.com/office/drawing/2014/main" id="{9FB08857-7ED8-1369-8720-8397F5D8C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49" y="3797232"/>
            <a:ext cx="7344246" cy="846807"/>
          </a:xfrm>
          <a:solidFill>
            <a:schemeClr val="bg1"/>
          </a:solidFill>
        </p:spPr>
        <p:txBody>
          <a:bodyPr rtlCol="0" anchor="ctr">
            <a:normAutofit/>
          </a:bodyPr>
          <a:lstStyle/>
          <a:p>
            <a:pPr rtl="0"/>
            <a:r>
              <a:rPr lang="ja-JP" altLang="en-US" sz="4800" b="1" dirty="0">
                <a:latin typeface="+mn-ea"/>
                <a:ea typeface="+mn-ea"/>
              </a:rPr>
              <a:t>月</a:t>
            </a:r>
            <a:r>
              <a:rPr lang="en-US" altLang="ja-JP" sz="4800" b="1" dirty="0">
                <a:latin typeface="+mn-ea"/>
                <a:ea typeface="+mn-ea"/>
              </a:rPr>
              <a:t>8</a:t>
            </a:r>
            <a:r>
              <a:rPr lang="ja-JP" altLang="en-US" sz="4800" b="1" dirty="0">
                <a:latin typeface="+mn-ea"/>
                <a:ea typeface="+mn-ea"/>
              </a:rPr>
              <a:t>件から、月</a:t>
            </a:r>
            <a:r>
              <a:rPr lang="en-US" altLang="ja-JP" sz="4800" b="1" dirty="0">
                <a:latin typeface="+mn-ea"/>
                <a:ea typeface="+mn-ea"/>
              </a:rPr>
              <a:t>203</a:t>
            </a:r>
            <a:r>
              <a:rPr lang="ja-JP" altLang="en-US" sz="4800" b="1" dirty="0">
                <a:latin typeface="+mn-ea"/>
                <a:ea typeface="+mn-ea"/>
              </a:rPr>
              <a:t>件へ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AECE7DD-C1DB-04C9-71E7-15C2296DBE45}"/>
              </a:ext>
            </a:extLst>
          </p:cNvPr>
          <p:cNvSpPr txBox="1"/>
          <p:nvPr/>
        </p:nvSpPr>
        <p:spPr>
          <a:xfrm>
            <a:off x="8903723" y="796130"/>
            <a:ext cx="1851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訪問件数合計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7BD7C0A-B5FB-8E9A-36C8-7206DB34E684}"/>
              </a:ext>
            </a:extLst>
          </p:cNvPr>
          <p:cNvSpPr/>
          <p:nvPr/>
        </p:nvSpPr>
        <p:spPr>
          <a:xfrm>
            <a:off x="7529511" y="945862"/>
            <a:ext cx="270620" cy="704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FDFDD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9F0F0D5-D6B2-1E2D-9AB5-301157177001}"/>
              </a:ext>
            </a:extLst>
          </p:cNvPr>
          <p:cNvSpPr txBox="1"/>
          <p:nvPr/>
        </p:nvSpPr>
        <p:spPr>
          <a:xfrm>
            <a:off x="7745903" y="816329"/>
            <a:ext cx="877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介護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D9900C4-AAD9-33B2-2CAA-3821E3D398CD}"/>
              </a:ext>
            </a:extLst>
          </p:cNvPr>
          <p:cNvSpPr txBox="1"/>
          <p:nvPr/>
        </p:nvSpPr>
        <p:spPr>
          <a:xfrm>
            <a:off x="10964452" y="836936"/>
            <a:ext cx="1430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算定合計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41CE0C7-5A93-2039-6199-29BDDED0D75D}"/>
              </a:ext>
            </a:extLst>
          </p:cNvPr>
          <p:cNvSpPr txBox="1"/>
          <p:nvPr/>
        </p:nvSpPr>
        <p:spPr>
          <a:xfrm>
            <a:off x="6661261" y="816539"/>
            <a:ext cx="833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医療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05E95FE-B1E7-8BAE-9B8B-8B41E601090D}"/>
              </a:ext>
            </a:extLst>
          </p:cNvPr>
          <p:cNvSpPr/>
          <p:nvPr/>
        </p:nvSpPr>
        <p:spPr>
          <a:xfrm>
            <a:off x="8633103" y="941888"/>
            <a:ext cx="270620" cy="7045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BE2489D-6FC1-F25A-2E0C-EA33FAA0CA36}"/>
              </a:ext>
            </a:extLst>
          </p:cNvPr>
          <p:cNvSpPr/>
          <p:nvPr/>
        </p:nvSpPr>
        <p:spPr>
          <a:xfrm>
            <a:off x="10693832" y="963350"/>
            <a:ext cx="270620" cy="70453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" name="テキスト ボックス 5">
            <a:extLst>
              <a:ext uri="{FF2B5EF4-FFF2-40B4-BE49-F238E27FC236}">
                <a16:creationId xmlns:a16="http://schemas.microsoft.com/office/drawing/2014/main" id="{AD38745D-3231-4A17-84D4-34553DA382E1}"/>
              </a:ext>
            </a:extLst>
          </p:cNvPr>
          <p:cNvSpPr txBox="1"/>
          <p:nvPr/>
        </p:nvSpPr>
        <p:spPr>
          <a:xfrm>
            <a:off x="383823" y="4575647"/>
            <a:ext cx="5011607" cy="1226646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1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2019</a:t>
            </a:r>
            <a:r>
              <a:rPr kumimoji="1" lang="ja-JP" altLang="en-US" sz="3600" b="1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年</a:t>
            </a:r>
            <a:r>
              <a:rPr kumimoji="1" lang="en-US" altLang="ja-JP" sz="3600" b="1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4</a:t>
            </a:r>
            <a:r>
              <a:rPr kumimoji="1" lang="ja-JP" altLang="en-US" sz="3600" b="1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月</a:t>
            </a:r>
            <a:endParaRPr kumimoji="1" lang="en-US" altLang="ja-JP" sz="3600" b="1" i="0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8</a:t>
            </a:r>
            <a:r>
              <a:rPr kumimoji="1" lang="ja-JP" altLang="en-US" sz="3600" b="0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件</a:t>
            </a:r>
            <a:r>
              <a:rPr kumimoji="1" lang="ja-JP" altLang="en-US" sz="3600" kern="0" dirty="0">
                <a:solidFill>
                  <a:sysClr val="windowText" lastClr="000000"/>
                </a:solidFill>
                <a:latin typeface="+mn-ea"/>
              </a:rPr>
              <a:t>／患者４名</a:t>
            </a:r>
            <a:endParaRPr kumimoji="1" lang="ja-JP" altLang="en-US" sz="3600" b="0" i="0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B1AB1E43-0129-FAD0-3B64-36AD871B0D2E}"/>
              </a:ext>
            </a:extLst>
          </p:cNvPr>
          <p:cNvSpPr/>
          <p:nvPr/>
        </p:nvSpPr>
        <p:spPr>
          <a:xfrm>
            <a:off x="5598395" y="4812994"/>
            <a:ext cx="859901" cy="680935"/>
          </a:xfrm>
          <a:prstGeom prst="rightArrow">
            <a:avLst/>
          </a:prstGeom>
          <a:solidFill>
            <a:srgbClr val="F162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AE88E7-83D0-8582-05D7-3027CA267A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12" t="10396" r="1175" b="1522"/>
          <a:stretch>
            <a:fillRect/>
          </a:stretch>
        </p:blipFill>
        <p:spPr>
          <a:xfrm>
            <a:off x="6520551" y="739908"/>
            <a:ext cx="5675586" cy="2981817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A203341-4D37-B475-AE10-7C82A4025A77}"/>
              </a:ext>
            </a:extLst>
          </p:cNvPr>
          <p:cNvSpPr txBox="1"/>
          <p:nvPr/>
        </p:nvSpPr>
        <p:spPr>
          <a:xfrm>
            <a:off x="8355462" y="392339"/>
            <a:ext cx="2469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latin typeface="+mn-ea"/>
              </a:rPr>
              <a:t>2025</a:t>
            </a:r>
            <a:r>
              <a:rPr kumimoji="1" lang="ja-JP" altLang="en-US" sz="3200" dirty="0">
                <a:latin typeface="+mn-ea"/>
              </a:rPr>
              <a:t>年度</a:t>
            </a:r>
          </a:p>
        </p:txBody>
      </p:sp>
      <p:sp>
        <p:nvSpPr>
          <p:cNvPr id="4" name="テキスト ボックス 5">
            <a:extLst>
              <a:ext uri="{FF2B5EF4-FFF2-40B4-BE49-F238E27FC236}">
                <a16:creationId xmlns:a16="http://schemas.microsoft.com/office/drawing/2014/main" id="{B9D12EBB-2934-E165-22CD-7DC29221AD95}"/>
              </a:ext>
            </a:extLst>
          </p:cNvPr>
          <p:cNvSpPr txBox="1"/>
          <p:nvPr/>
        </p:nvSpPr>
        <p:spPr>
          <a:xfrm>
            <a:off x="6661261" y="4578568"/>
            <a:ext cx="5352915" cy="1146863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1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2026</a:t>
            </a:r>
            <a:r>
              <a:rPr kumimoji="1" lang="ja-JP" altLang="en-US" sz="3600" b="1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年</a:t>
            </a:r>
            <a:r>
              <a:rPr kumimoji="1" lang="en-US" altLang="ja-JP" sz="3600" b="1" kern="0" dirty="0">
                <a:solidFill>
                  <a:sysClr val="windowText" lastClr="000000"/>
                </a:solidFill>
                <a:latin typeface="+mn-ea"/>
              </a:rPr>
              <a:t>3</a:t>
            </a:r>
            <a:r>
              <a:rPr kumimoji="1" lang="ja-JP" altLang="en-US" sz="3600" b="1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月</a:t>
            </a:r>
            <a:endParaRPr kumimoji="1" lang="en-US" altLang="ja-JP" sz="3600" b="1" i="0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0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203</a:t>
            </a:r>
            <a:r>
              <a:rPr kumimoji="1" lang="ja-JP" altLang="en-US" sz="3600" b="0" i="0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ea"/>
                <a:cs typeface="+mn-cs"/>
              </a:rPr>
              <a:t>件</a:t>
            </a:r>
            <a:r>
              <a:rPr kumimoji="1" lang="ja-JP" altLang="en-US" sz="3600" kern="0" dirty="0">
                <a:solidFill>
                  <a:sysClr val="windowText" lastClr="000000"/>
                </a:solidFill>
                <a:latin typeface="+mn-ea"/>
              </a:rPr>
              <a:t>／患者</a:t>
            </a:r>
            <a:r>
              <a:rPr kumimoji="1" lang="en-US" altLang="ja-JP" sz="3600" kern="0" dirty="0">
                <a:solidFill>
                  <a:sysClr val="windowText" lastClr="000000"/>
                </a:solidFill>
                <a:latin typeface="+mn-ea"/>
              </a:rPr>
              <a:t>105</a:t>
            </a:r>
            <a:r>
              <a:rPr kumimoji="1" lang="ja-JP" altLang="en-US" sz="3600" kern="0" dirty="0">
                <a:solidFill>
                  <a:sysClr val="windowText" lastClr="000000"/>
                </a:solidFill>
                <a:latin typeface="+mn-ea"/>
              </a:rPr>
              <a:t>名</a:t>
            </a:r>
            <a:endParaRPr kumimoji="1" lang="ja-JP" altLang="en-US" sz="3600" b="0" i="0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" name="テキスト プレースホルダー 10">
            <a:extLst>
              <a:ext uri="{FF2B5EF4-FFF2-40B4-BE49-F238E27FC236}">
                <a16:creationId xmlns:a16="http://schemas.microsoft.com/office/drawing/2014/main" id="{68B4CB85-108C-8520-C90E-29593333FC18}"/>
              </a:ext>
            </a:extLst>
          </p:cNvPr>
          <p:cNvSpPr txBox="1">
            <a:spLocks/>
          </p:cNvSpPr>
          <p:nvPr/>
        </p:nvSpPr>
        <p:spPr>
          <a:xfrm>
            <a:off x="0" y="5932550"/>
            <a:ext cx="12055813" cy="846807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ja-JP" altLang="en-US" sz="3200" b="1" dirty="0">
                <a:latin typeface="+mn-ea"/>
              </a:rPr>
              <a:t>地域には「食べること」に困っている人が、たくさんいる</a:t>
            </a:r>
            <a:endParaRPr lang="ja-JP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12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円/楕円 31">
            <a:extLst>
              <a:ext uri="{FF2B5EF4-FFF2-40B4-BE49-F238E27FC236}">
                <a16:creationId xmlns:a16="http://schemas.microsoft.com/office/drawing/2014/main" id="{0E26D681-9D60-4729-9BAF-8F1BC982F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67485" y="658433"/>
            <a:ext cx="5898685" cy="5923822"/>
          </a:xfrm>
          <a:prstGeom prst="ellipse">
            <a:avLst/>
          </a:prstGeom>
          <a:solidFill>
            <a:schemeClr val="bg1">
              <a:lumMod val="95000"/>
              <a:alpha val="6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altLang="en-US" noProof="1">
                <a:latin typeface="Meiryo UI" panose="020B0604030504040204" pitchFamily="50" charset="-128"/>
                <a:ea typeface="Meiryo UI" panose="020B0604030504040204" pitchFamily="50" charset="-128"/>
              </a:rPr>
              <a:t>訪問栄養</a:t>
            </a: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4A8E6BA1-748A-D003-180F-431A4834A4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720" r="2940" b="50973"/>
          <a:stretch>
            <a:fillRect/>
          </a:stretch>
        </p:blipFill>
        <p:spPr>
          <a:xfrm>
            <a:off x="8442251" y="862780"/>
            <a:ext cx="3841361" cy="2831613"/>
          </a:xfrm>
          <a:prstGeom prst="rect">
            <a:avLst/>
          </a:prstGeom>
        </p:spPr>
      </p:pic>
      <p:pic>
        <p:nvPicPr>
          <p:cNvPr id="85" name="図 84">
            <a:extLst>
              <a:ext uri="{FF2B5EF4-FFF2-40B4-BE49-F238E27FC236}">
                <a16:creationId xmlns:a16="http://schemas.microsoft.com/office/drawing/2014/main" id="{AAE309FD-0DFA-24DD-1F2B-1E717AA5C1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295" r="50000"/>
          <a:stretch>
            <a:fillRect/>
          </a:stretch>
        </p:blipFill>
        <p:spPr>
          <a:xfrm>
            <a:off x="-359359" y="3934790"/>
            <a:ext cx="4809549" cy="2979712"/>
          </a:xfrm>
          <a:prstGeom prst="rect">
            <a:avLst/>
          </a:prstGeom>
        </p:spPr>
      </p:pic>
      <p:pic>
        <p:nvPicPr>
          <p:cNvPr id="83" name="図 82">
            <a:extLst>
              <a:ext uri="{FF2B5EF4-FFF2-40B4-BE49-F238E27FC236}">
                <a16:creationId xmlns:a16="http://schemas.microsoft.com/office/drawing/2014/main" id="{DF8CBD74-40CD-F4DC-0D21-2FDC087EE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39962"/>
            <a:ext cx="3664339" cy="3053616"/>
          </a:xfrm>
          <a:prstGeom prst="rect">
            <a:avLst/>
          </a:prstGeom>
        </p:spPr>
      </p:pic>
      <p:sp>
        <p:nvSpPr>
          <p:cNvPr id="33" name="円/楕円 32">
            <a:extLst>
              <a:ext uri="{FF2B5EF4-FFF2-40B4-BE49-F238E27FC236}">
                <a16:creationId xmlns:a16="http://schemas.microsoft.com/office/drawing/2014/main" id="{EFD3B067-A626-42D5-A3BC-823CE088F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68829" y="1699021"/>
            <a:ext cx="3838658" cy="380835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869509" y="3140675"/>
            <a:ext cx="2881044" cy="1048812"/>
          </a:xfrm>
        </p:spPr>
        <p:txBody>
          <a:bodyPr rtlCol="0">
            <a:normAutofit/>
          </a:bodyPr>
          <a:lstStyle/>
          <a:p>
            <a:pPr rtl="0"/>
            <a:r>
              <a:rPr lang="ja-JP" altLang="en-US" b="1" noProof="1">
                <a:latin typeface="+mn-ea"/>
                <a:ea typeface="+mn-ea"/>
              </a:rPr>
              <a:t>訪問栄養</a:t>
            </a:r>
          </a:p>
        </p:txBody>
      </p:sp>
      <p:sp>
        <p:nvSpPr>
          <p:cNvPr id="71" name="円/楕円 70">
            <a:extLst>
              <a:ext uri="{FF2B5EF4-FFF2-40B4-BE49-F238E27FC236}">
                <a16:creationId xmlns:a16="http://schemas.microsoft.com/office/drawing/2014/main" id="{4B1786F3-631A-4BEE-8323-68AB581BC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85196" y="2945524"/>
            <a:ext cx="213490" cy="21349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3" name="円/楕円 72">
            <a:extLst>
              <a:ext uri="{FF2B5EF4-FFF2-40B4-BE49-F238E27FC236}">
                <a16:creationId xmlns:a16="http://schemas.microsoft.com/office/drawing/2014/main" id="{D13F3AC2-C134-452A-A575-2AEDD5FDD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86768" y="2312377"/>
            <a:ext cx="213490" cy="2134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4" name="円/楕円 73">
            <a:extLst>
              <a:ext uri="{FF2B5EF4-FFF2-40B4-BE49-F238E27FC236}">
                <a16:creationId xmlns:a16="http://schemas.microsoft.com/office/drawing/2014/main" id="{F74C5EF9-9647-43F7-B54F-97E136BDC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81489" y="4031397"/>
            <a:ext cx="213490" cy="2134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5" name="円/楕円 74">
            <a:extLst>
              <a:ext uri="{FF2B5EF4-FFF2-40B4-BE49-F238E27FC236}">
                <a16:creationId xmlns:a16="http://schemas.microsoft.com/office/drawing/2014/main" id="{B6143EC5-1312-45C8-8A63-08B7FD81A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8794" y="-1702458"/>
            <a:ext cx="213490" cy="2134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2" name="円/楕円 71">
            <a:extLst>
              <a:ext uri="{FF2B5EF4-FFF2-40B4-BE49-F238E27FC236}">
                <a16:creationId xmlns:a16="http://schemas.microsoft.com/office/drawing/2014/main" id="{E95005B3-E7A9-43A7-9097-E5C0B12D0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79916" y="3891113"/>
            <a:ext cx="213490" cy="2134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0" name="円/楕円 109">
            <a:extLst>
              <a:ext uri="{FF2B5EF4-FFF2-40B4-BE49-F238E27FC236}">
                <a16:creationId xmlns:a16="http://schemas.microsoft.com/office/drawing/2014/main" id="{8547C6B6-4C5C-4A9B-97B5-B9DAA62B6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2585152" y="4230296"/>
            <a:ext cx="212089" cy="2195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13" name="コネクタ:L 字型 112">
            <a:extLst>
              <a:ext uri="{FF2B5EF4-FFF2-40B4-BE49-F238E27FC236}">
                <a16:creationId xmlns:a16="http://schemas.microsoft.com/office/drawing/2014/main" id="{622A3281-34A2-40FA-8168-008FF7176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37" idx="6"/>
          </p:cNvCxnSpPr>
          <p:nvPr/>
        </p:nvCxnSpPr>
        <p:spPr>
          <a:xfrm>
            <a:off x="2987474" y="2404349"/>
            <a:ext cx="1379270" cy="649268"/>
          </a:xfrm>
          <a:prstGeom prst="bentConnector3">
            <a:avLst>
              <a:gd name="adj1" fmla="val 50000"/>
            </a:avLst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コネクタ:L 字型 126">
            <a:extLst>
              <a:ext uri="{FF2B5EF4-FFF2-40B4-BE49-F238E27FC236}">
                <a16:creationId xmlns:a16="http://schemas.microsoft.com/office/drawing/2014/main" id="{5DE74E47-57A7-4EFA-83E1-B978BCE6B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72" idx="2"/>
          </p:cNvCxnSpPr>
          <p:nvPr/>
        </p:nvCxnSpPr>
        <p:spPr>
          <a:xfrm rot="10800000" flipV="1">
            <a:off x="2739090" y="3997858"/>
            <a:ext cx="1740827" cy="302262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コネクタ:L 字型 129">
            <a:extLst>
              <a:ext uri="{FF2B5EF4-FFF2-40B4-BE49-F238E27FC236}">
                <a16:creationId xmlns:a16="http://schemas.microsoft.com/office/drawing/2014/main" id="{FE82DF5B-C60E-4257-B370-A4B302DC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842910" y="1856542"/>
            <a:ext cx="1834764" cy="511804"/>
          </a:xfrm>
          <a:prstGeom prst="bentConnector3">
            <a:avLst>
              <a:gd name="adj1" fmla="val 50000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円/楕円 70">
            <a:extLst>
              <a:ext uri="{FF2B5EF4-FFF2-40B4-BE49-F238E27FC236}">
                <a16:creationId xmlns:a16="http://schemas.microsoft.com/office/drawing/2014/main" id="{CCFED814-B0C2-5CC4-72C4-DBACC024C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73984" y="2297604"/>
            <a:ext cx="213490" cy="21349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円/楕円 72">
            <a:extLst>
              <a:ext uri="{FF2B5EF4-FFF2-40B4-BE49-F238E27FC236}">
                <a16:creationId xmlns:a16="http://schemas.microsoft.com/office/drawing/2014/main" id="{93A9058F-8267-F2E6-65F4-ABAA2D5C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77674" y="1727589"/>
            <a:ext cx="213490" cy="2134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" name="テキスト プレースホルダー 19">
            <a:extLst>
              <a:ext uri="{FF2B5EF4-FFF2-40B4-BE49-F238E27FC236}">
                <a16:creationId xmlns:a16="http://schemas.microsoft.com/office/drawing/2014/main" id="{038F0C00-CFCE-D8D8-F8D8-2BD82B41292C}"/>
              </a:ext>
            </a:extLst>
          </p:cNvPr>
          <p:cNvSpPr txBox="1">
            <a:spLocks/>
          </p:cNvSpPr>
          <p:nvPr/>
        </p:nvSpPr>
        <p:spPr>
          <a:xfrm>
            <a:off x="1058367" y="-10319"/>
            <a:ext cx="9119686" cy="1059939"/>
          </a:xfrm>
          <a:prstGeom prst="rect">
            <a:avLst/>
          </a:prstGeom>
        </p:spPr>
        <p:txBody>
          <a:bodyPr numCol="1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ja-JP" altLang="en-US" sz="4800" b="1" dirty="0">
                <a:latin typeface="+mn-ea"/>
              </a:rPr>
              <a:t> 「食べる」を支える専門職</a:t>
            </a:r>
            <a:endParaRPr lang="en-US" altLang="ja-JP" sz="4800" b="1" dirty="0">
              <a:latin typeface="+mn-ea"/>
            </a:endParaRPr>
          </a:p>
        </p:txBody>
      </p:sp>
      <p:pic>
        <p:nvPicPr>
          <p:cNvPr id="90" name="図 89">
            <a:extLst>
              <a:ext uri="{FF2B5EF4-FFF2-40B4-BE49-F238E27FC236}">
                <a16:creationId xmlns:a16="http://schemas.microsoft.com/office/drawing/2014/main" id="{CEEB603B-9E58-0F4B-B1DD-A20663AAE1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762" t="47926" r="2898" b="1296"/>
          <a:stretch>
            <a:fillRect/>
          </a:stretch>
        </p:blipFill>
        <p:spPr>
          <a:xfrm>
            <a:off x="8462284" y="3934789"/>
            <a:ext cx="3704164" cy="2828035"/>
          </a:xfrm>
          <a:prstGeom prst="rect">
            <a:avLst/>
          </a:prstGeom>
        </p:spPr>
      </p:pic>
      <p:cxnSp>
        <p:nvCxnSpPr>
          <p:cNvPr id="135" name="コネクタ:L 字型 134">
            <a:extLst>
              <a:ext uri="{FF2B5EF4-FFF2-40B4-BE49-F238E27FC236}">
                <a16:creationId xmlns:a16="http://schemas.microsoft.com/office/drawing/2014/main" id="{6A5E1044-F23D-446F-BE87-4E46A9AA5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588234" y="4146082"/>
            <a:ext cx="1780866" cy="226281"/>
          </a:xfrm>
          <a:prstGeom prst="bentConnector3">
            <a:avLst>
              <a:gd name="adj1" fmla="val 50000"/>
            </a:avLst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円/楕円 73">
            <a:extLst>
              <a:ext uri="{FF2B5EF4-FFF2-40B4-BE49-F238E27FC236}">
                <a16:creationId xmlns:a16="http://schemas.microsoft.com/office/drawing/2014/main" id="{9875FBD5-319B-B638-A57D-931DD2746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3099" y="4306144"/>
            <a:ext cx="213490" cy="2134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8" name="四角形: 角を丸くする 97">
            <a:extLst>
              <a:ext uri="{FF2B5EF4-FFF2-40B4-BE49-F238E27FC236}">
                <a16:creationId xmlns:a16="http://schemas.microsoft.com/office/drawing/2014/main" id="{EBBBEE69-6209-3F53-FC04-8ADD748F2D90}"/>
              </a:ext>
            </a:extLst>
          </p:cNvPr>
          <p:cNvSpPr/>
          <p:nvPr/>
        </p:nvSpPr>
        <p:spPr>
          <a:xfrm>
            <a:off x="2315182" y="936360"/>
            <a:ext cx="7053917" cy="13594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0" name="テキスト プレースホルダー 19">
            <a:extLst>
              <a:ext uri="{FF2B5EF4-FFF2-40B4-BE49-F238E27FC236}">
                <a16:creationId xmlns:a16="http://schemas.microsoft.com/office/drawing/2014/main" id="{BEF9BE7A-1D1C-9102-B7C6-F992A6E45C4B}"/>
              </a:ext>
            </a:extLst>
          </p:cNvPr>
          <p:cNvSpPr txBox="1">
            <a:spLocks/>
          </p:cNvSpPr>
          <p:nvPr/>
        </p:nvSpPr>
        <p:spPr>
          <a:xfrm>
            <a:off x="3718618" y="4885572"/>
            <a:ext cx="4516267" cy="1928995"/>
          </a:xfrm>
          <a:prstGeom prst="rect">
            <a:avLst/>
          </a:prstGeom>
        </p:spPr>
        <p:txBody>
          <a:bodyPr numCol="1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ja-JP" altLang="en-US" sz="3600" b="1" dirty="0">
                <a:latin typeface="+mn-ea"/>
              </a:rPr>
              <a:t>その人の生活の中で</a:t>
            </a:r>
            <a:endParaRPr lang="en-US" altLang="ja-JP" sz="3600" b="1" dirty="0">
              <a:latin typeface="+mn-ea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ja-JP" altLang="en-US" sz="3600" b="1" dirty="0">
                <a:latin typeface="+mn-ea"/>
              </a:rPr>
              <a:t>「食べる」を支える</a:t>
            </a:r>
            <a:endParaRPr lang="en-US" altLang="ja-JP" sz="36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0636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プレースホルダー 7">
            <a:extLst>
              <a:ext uri="{FF2B5EF4-FFF2-40B4-BE49-F238E27FC236}">
                <a16:creationId xmlns:a16="http://schemas.microsoft.com/office/drawing/2014/main" id="{3B2A8FA8-34B7-4940-A771-F8BDEE5A0EE5}"/>
              </a:ext>
            </a:extLst>
          </p:cNvPr>
          <p:cNvSpPr txBox="1">
            <a:spLocks/>
          </p:cNvSpPr>
          <p:nvPr/>
        </p:nvSpPr>
        <p:spPr>
          <a:xfrm>
            <a:off x="546933" y="1823451"/>
            <a:ext cx="11708162" cy="1136965"/>
          </a:xfrm>
          <a:prstGeom prst="rect">
            <a:avLst/>
          </a:prstGeom>
          <a:ln w="66675" cmpd="thickThin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000"/>
              </a:lnSpc>
              <a:spcBef>
                <a:spcPts val="600"/>
              </a:spcBef>
            </a:pPr>
            <a:r>
              <a:rPr lang="ja-JP" altLang="en-US" sz="4000" b="1" dirty="0">
                <a:latin typeface="+mn-ea"/>
                <a:ea typeface="+mn-ea"/>
              </a:rPr>
              <a:t>うつ病 ⇒ 寝たきり、 低栄養、仙骨部に褥瘡</a:t>
            </a:r>
            <a:endParaRPr lang="en-US" altLang="ja-JP" sz="4000" b="1" dirty="0">
              <a:latin typeface="+mn-ea"/>
              <a:ea typeface="+mn-ea"/>
            </a:endParaRP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ja-JP" altLang="en-US" sz="4000" b="1" dirty="0"/>
              <a:t>　　　　　</a:t>
            </a:r>
          </a:p>
          <a:p>
            <a:pPr>
              <a:lnSpc>
                <a:spcPts val="6000"/>
              </a:lnSpc>
              <a:spcBef>
                <a:spcPts val="600"/>
              </a:spcBef>
            </a:pPr>
            <a:endParaRPr lang="en-US" altLang="ja-JP" sz="4000" b="1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8A72889-27AF-9C66-35B3-A864C1AA4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5" y="370512"/>
            <a:ext cx="12192000" cy="132343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F69BE3F-0873-568A-B540-2580809B45F5}"/>
              </a:ext>
            </a:extLst>
          </p:cNvPr>
          <p:cNvSpPr txBox="1"/>
          <p:nvPr/>
        </p:nvSpPr>
        <p:spPr>
          <a:xfrm>
            <a:off x="887516" y="478233"/>
            <a:ext cx="10341201" cy="1107996"/>
          </a:xfrm>
          <a:prstGeom prst="rect">
            <a:avLst/>
          </a:prstGeom>
          <a:noFill/>
          <a:ln w="57150" cmpd="thinThick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低栄養　褥瘡　</a:t>
            </a:r>
            <a:r>
              <a:rPr kumimoji="1" lang="en-US" altLang="zh-TW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68</a:t>
            </a:r>
            <a:r>
              <a:rPr kumimoji="1" lang="zh-TW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歳　女性</a:t>
            </a:r>
            <a:endParaRPr kumimoji="1" lang="en-US" altLang="zh-TW" sz="6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CCBFD22D-FCD6-BFB4-2579-66DA830B7508}"/>
              </a:ext>
            </a:extLst>
          </p:cNvPr>
          <p:cNvSpPr/>
          <p:nvPr/>
        </p:nvSpPr>
        <p:spPr>
          <a:xfrm>
            <a:off x="984992" y="2819853"/>
            <a:ext cx="10146247" cy="8209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876 kcal</a:t>
            </a:r>
            <a:r>
              <a:rPr kumimoji="1" lang="ja-JP" altLang="en-US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たんぱく質 </a:t>
            </a:r>
            <a:r>
              <a:rPr kumimoji="1" lang="en-US" altLang="ja-JP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23.4g</a:t>
            </a:r>
            <a:r>
              <a:rPr kumimoji="1" lang="ja-JP" altLang="en-US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飲水量 </a:t>
            </a:r>
            <a:r>
              <a:rPr kumimoji="1" lang="en-US" altLang="ja-JP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840ml</a:t>
            </a:r>
            <a:r>
              <a:rPr kumimoji="1" lang="ja-JP" altLang="en-US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21B0340-4324-D1F1-DB61-A3293EF10AC9}"/>
              </a:ext>
            </a:extLst>
          </p:cNvPr>
          <p:cNvSpPr/>
          <p:nvPr/>
        </p:nvSpPr>
        <p:spPr>
          <a:xfrm>
            <a:off x="912916" y="4329027"/>
            <a:ext cx="10146248" cy="8209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1880 </a:t>
            </a:r>
            <a:r>
              <a:rPr kumimoji="1" lang="en-US" altLang="ja-JP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kcal</a:t>
            </a:r>
            <a:r>
              <a:rPr kumimoji="1" lang="ja-JP" altLang="en-US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たんぱく質 </a:t>
            </a:r>
            <a:r>
              <a:rPr kumimoji="1" lang="en-US" altLang="ja-JP" sz="3600" b="1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62.8</a:t>
            </a:r>
            <a:r>
              <a:rPr kumimoji="1" lang="en-US" altLang="ja-JP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</a:t>
            </a:r>
            <a:r>
              <a:rPr kumimoji="1" lang="ja-JP" altLang="en-US" sz="3600" b="1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飲水量</a:t>
            </a:r>
            <a:r>
              <a:rPr kumimoji="1" lang="en-US" altLang="ja-JP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2850</a:t>
            </a:r>
            <a:r>
              <a:rPr kumimoji="1" lang="en-US" altLang="ja-JP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ml</a:t>
            </a:r>
            <a:r>
              <a:rPr kumimoji="1" lang="ja-JP" altLang="en-US" sz="3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 </a:t>
            </a:r>
          </a:p>
        </p:txBody>
      </p:sp>
      <p:sp>
        <p:nvSpPr>
          <p:cNvPr id="3" name="矢印: 右 2">
            <a:extLst>
              <a:ext uri="{FF2B5EF4-FFF2-40B4-BE49-F238E27FC236}">
                <a16:creationId xmlns:a16="http://schemas.microsoft.com/office/drawing/2014/main" id="{E132CBFC-9046-4C37-C637-D25550889446}"/>
              </a:ext>
            </a:extLst>
          </p:cNvPr>
          <p:cNvSpPr/>
          <p:nvPr/>
        </p:nvSpPr>
        <p:spPr>
          <a:xfrm rot="5400000">
            <a:off x="5493071" y="3713182"/>
            <a:ext cx="671411" cy="560279"/>
          </a:xfrm>
          <a:prstGeom prst="rightArrow">
            <a:avLst>
              <a:gd name="adj1" fmla="val 28090"/>
              <a:gd name="adj2" fmla="val 61615"/>
            </a:avLst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プレースホルダー 7">
            <a:extLst>
              <a:ext uri="{FF2B5EF4-FFF2-40B4-BE49-F238E27FC236}">
                <a16:creationId xmlns:a16="http://schemas.microsoft.com/office/drawing/2014/main" id="{410BCD1F-0F1E-D310-8B01-69DD58FE7F3D}"/>
              </a:ext>
            </a:extLst>
          </p:cNvPr>
          <p:cNvSpPr txBox="1">
            <a:spLocks/>
          </p:cNvSpPr>
          <p:nvPr/>
        </p:nvSpPr>
        <p:spPr>
          <a:xfrm>
            <a:off x="1335597" y="5430748"/>
            <a:ext cx="11708162" cy="1136965"/>
          </a:xfrm>
          <a:prstGeom prst="rect">
            <a:avLst/>
          </a:prstGeom>
          <a:ln w="66675" cmpd="thickThin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ja-JP" altLang="en-US" sz="4000" b="1" dirty="0">
                <a:latin typeface="+mn-ea"/>
                <a:ea typeface="+mn-ea"/>
              </a:rPr>
              <a:t>「何を食べるか」だけでなく、</a:t>
            </a:r>
            <a:endParaRPr lang="en-US" altLang="ja-JP" sz="4000" b="1" dirty="0">
              <a:latin typeface="+mn-ea"/>
              <a:ea typeface="+mn-ea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ja-JP" altLang="en-US" sz="4000" b="1" dirty="0">
                <a:latin typeface="+mn-ea"/>
                <a:ea typeface="+mn-ea"/>
              </a:rPr>
              <a:t>「どうすれば食べられるか」を考える</a:t>
            </a:r>
            <a:r>
              <a:rPr lang="ja-JP" altLang="en-US" sz="4000" b="1" dirty="0"/>
              <a:t>　　　　　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altLang="ja-JP" sz="4000" b="1" dirty="0"/>
          </a:p>
        </p:txBody>
      </p:sp>
    </p:spTree>
    <p:extLst>
      <p:ext uri="{BB962C8B-B14F-4D97-AF65-F5344CB8AC3E}">
        <p14:creationId xmlns:p14="http://schemas.microsoft.com/office/powerpoint/2010/main" val="3191118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B878A4-0B47-1536-EB0E-CBE2227D6B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5" y="65252"/>
            <a:ext cx="3318908" cy="2489181"/>
          </a:xfrm>
          <a:prstGeom prst="rect">
            <a:avLst/>
          </a:prstGeom>
          <a:ln>
            <a:noFill/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2C07CE7-003B-400F-9001-EEA48824779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9616" y="1720715"/>
            <a:ext cx="3400240" cy="255018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681CC79-02CD-191B-245B-FFD1F1B78C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898130"/>
            <a:ext cx="3280813" cy="2489181"/>
          </a:xfrm>
          <a:prstGeom prst="rect">
            <a:avLst/>
          </a:prstGeom>
          <a:effectLst/>
        </p:spPr>
      </p:pic>
      <p:sp>
        <p:nvSpPr>
          <p:cNvPr id="13" name="テキスト プレースホルダー 7">
            <a:extLst>
              <a:ext uri="{FF2B5EF4-FFF2-40B4-BE49-F238E27FC236}">
                <a16:creationId xmlns:a16="http://schemas.microsoft.com/office/drawing/2014/main" id="{D20AE43F-9A72-4A42-B7FC-AAA8381429CD}"/>
              </a:ext>
            </a:extLst>
          </p:cNvPr>
          <p:cNvSpPr txBox="1">
            <a:spLocks/>
          </p:cNvSpPr>
          <p:nvPr/>
        </p:nvSpPr>
        <p:spPr>
          <a:xfrm>
            <a:off x="5942952" y="2889811"/>
            <a:ext cx="2132909" cy="504723"/>
          </a:xfrm>
          <a:prstGeom prst="rect">
            <a:avLst/>
          </a:prstGeom>
          <a:noFill/>
          <a:ln w="66675" cmpd="thickThin"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ja-JP" sz="2800" dirty="0">
                <a:solidFill>
                  <a:schemeClr val="bg1"/>
                </a:solidFill>
              </a:rPr>
              <a:t>2022.3.14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C646B30-424D-66ED-8F23-780EA7EB433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5804" y="4407952"/>
            <a:ext cx="3253405" cy="2440054"/>
          </a:xfrm>
          <a:prstGeom prst="rect">
            <a:avLst/>
          </a:prstGeom>
        </p:spPr>
      </p:pic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3D0101B-4320-4130-8381-DDFACEB78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95815"/>
            <a:ext cx="2304565" cy="518518"/>
          </a:xfrm>
          <a:noFill/>
          <a:ln w="73025" cmpd="thickThin">
            <a:noFill/>
          </a:ln>
        </p:spPr>
        <p:txBody>
          <a:bodyPr rtlCol="0" anchor="ctr">
            <a:noAutofit/>
          </a:bodyPr>
          <a:lstStyle/>
          <a:p>
            <a:pPr algn="ctr" rtl="0">
              <a:lnSpc>
                <a:spcPts val="2500"/>
              </a:lnSpc>
            </a:pPr>
            <a:r>
              <a:rPr lang="en-US" altLang="ja-JP" sz="2800" dirty="0">
                <a:solidFill>
                  <a:schemeClr val="bg1"/>
                </a:solidFill>
              </a:rPr>
              <a:t>2021.11.15</a:t>
            </a:r>
          </a:p>
        </p:txBody>
      </p:sp>
      <p:sp>
        <p:nvSpPr>
          <p:cNvPr id="21" name="テキスト プレースホルダー 7">
            <a:extLst>
              <a:ext uri="{FF2B5EF4-FFF2-40B4-BE49-F238E27FC236}">
                <a16:creationId xmlns:a16="http://schemas.microsoft.com/office/drawing/2014/main" id="{3B2A8FA8-34B7-4940-A771-F8BDEE5A0EE5}"/>
              </a:ext>
            </a:extLst>
          </p:cNvPr>
          <p:cNvSpPr txBox="1">
            <a:spLocks/>
          </p:cNvSpPr>
          <p:nvPr/>
        </p:nvSpPr>
        <p:spPr>
          <a:xfrm>
            <a:off x="2774025" y="1783430"/>
            <a:ext cx="2134300" cy="518518"/>
          </a:xfrm>
          <a:prstGeom prst="rect">
            <a:avLst/>
          </a:prstGeom>
          <a:noFill/>
          <a:ln w="66675" cmpd="thickThin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altLang="ja-JP" sz="2800" dirty="0">
                <a:solidFill>
                  <a:schemeClr val="bg1"/>
                </a:solidFill>
              </a:rPr>
              <a:t>2022.1.19</a:t>
            </a:r>
          </a:p>
        </p:txBody>
      </p:sp>
      <p:sp>
        <p:nvSpPr>
          <p:cNvPr id="16" name="テキスト プレースホルダー 7">
            <a:extLst>
              <a:ext uri="{FF2B5EF4-FFF2-40B4-BE49-F238E27FC236}">
                <a16:creationId xmlns:a16="http://schemas.microsoft.com/office/drawing/2014/main" id="{C461E3DE-125D-701B-9366-A42F0A811A0A}"/>
              </a:ext>
            </a:extLst>
          </p:cNvPr>
          <p:cNvSpPr txBox="1">
            <a:spLocks/>
          </p:cNvSpPr>
          <p:nvPr/>
        </p:nvSpPr>
        <p:spPr>
          <a:xfrm>
            <a:off x="8804088" y="4434322"/>
            <a:ext cx="2010462" cy="474977"/>
          </a:xfrm>
          <a:prstGeom prst="rect">
            <a:avLst/>
          </a:prstGeom>
          <a:noFill/>
          <a:ln w="66675" cmpd="thickThin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ja-JP" sz="2800" dirty="0">
                <a:solidFill>
                  <a:schemeClr val="bg1"/>
                </a:solidFill>
              </a:rPr>
              <a:t>2022.5.2</a:t>
            </a:r>
          </a:p>
        </p:txBody>
      </p:sp>
      <p:sp>
        <p:nvSpPr>
          <p:cNvPr id="11" name="矢印: 右 10">
            <a:extLst>
              <a:ext uri="{FF2B5EF4-FFF2-40B4-BE49-F238E27FC236}">
                <a16:creationId xmlns:a16="http://schemas.microsoft.com/office/drawing/2014/main" id="{5947D576-FBEC-FE95-0ABF-98005C66447E}"/>
              </a:ext>
            </a:extLst>
          </p:cNvPr>
          <p:cNvSpPr/>
          <p:nvPr/>
        </p:nvSpPr>
        <p:spPr>
          <a:xfrm rot="1506717">
            <a:off x="227392" y="4225681"/>
            <a:ext cx="8583329" cy="1090012"/>
          </a:xfrm>
          <a:prstGeom prst="rightArrow">
            <a:avLst>
              <a:gd name="adj1" fmla="val 28090"/>
              <a:gd name="adj2" fmla="val 82545"/>
            </a:avLst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プレースホルダー 19">
            <a:extLst>
              <a:ext uri="{FF2B5EF4-FFF2-40B4-BE49-F238E27FC236}">
                <a16:creationId xmlns:a16="http://schemas.microsoft.com/office/drawing/2014/main" id="{8C05BBBA-13FE-1EE9-3C40-EDFABF386A65}"/>
              </a:ext>
            </a:extLst>
          </p:cNvPr>
          <p:cNvSpPr txBox="1">
            <a:spLocks/>
          </p:cNvSpPr>
          <p:nvPr/>
        </p:nvSpPr>
        <p:spPr>
          <a:xfrm>
            <a:off x="3382003" y="0"/>
            <a:ext cx="8809997" cy="1059939"/>
          </a:xfrm>
          <a:prstGeom prst="rect">
            <a:avLst/>
          </a:prstGeom>
          <a:solidFill>
            <a:srgbClr val="F2FFE3"/>
          </a:solidFill>
        </p:spPr>
        <p:txBody>
          <a:bodyPr numCol="1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ja-JP" altLang="en-US" sz="4800" b="1" dirty="0">
                <a:latin typeface="+mn-ea"/>
              </a:rPr>
              <a:t> 栄養が、身体を変える</a:t>
            </a:r>
            <a:endParaRPr lang="en-US" altLang="ja-JP" sz="4800" b="1" dirty="0">
              <a:latin typeface="+mn-ea"/>
            </a:endParaRPr>
          </a:p>
        </p:txBody>
      </p:sp>
      <p:sp>
        <p:nvSpPr>
          <p:cNvPr id="12" name="テキスト プレースホルダー 19">
            <a:extLst>
              <a:ext uri="{FF2B5EF4-FFF2-40B4-BE49-F238E27FC236}">
                <a16:creationId xmlns:a16="http://schemas.microsoft.com/office/drawing/2014/main" id="{E9C6F232-887B-CCCA-93AF-920256A03228}"/>
              </a:ext>
            </a:extLst>
          </p:cNvPr>
          <p:cNvSpPr txBox="1">
            <a:spLocks/>
          </p:cNvSpPr>
          <p:nvPr/>
        </p:nvSpPr>
        <p:spPr>
          <a:xfrm>
            <a:off x="964145" y="936981"/>
            <a:ext cx="13544521" cy="1059939"/>
          </a:xfrm>
          <a:prstGeom prst="rect">
            <a:avLst/>
          </a:prstGeom>
        </p:spPr>
        <p:txBody>
          <a:bodyPr numCol="1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ja-JP" altLang="en-US" sz="3200" dirty="0">
                <a:latin typeface="+mn-ea"/>
              </a:rPr>
              <a:t>食事・栄養評価→個別支援→継続→身体の変化</a:t>
            </a:r>
            <a:endParaRPr lang="en-US" altLang="ja-JP" sz="3200" dirty="0">
              <a:latin typeface="+mn-ea"/>
            </a:endParaRPr>
          </a:p>
        </p:txBody>
      </p:sp>
      <p:sp>
        <p:nvSpPr>
          <p:cNvPr id="14" name="テキスト プレースホルダー 19">
            <a:extLst>
              <a:ext uri="{FF2B5EF4-FFF2-40B4-BE49-F238E27FC236}">
                <a16:creationId xmlns:a16="http://schemas.microsoft.com/office/drawing/2014/main" id="{8C23DD86-4FCB-A0CA-257C-DE1D8535D58A}"/>
              </a:ext>
            </a:extLst>
          </p:cNvPr>
          <p:cNvSpPr txBox="1">
            <a:spLocks/>
          </p:cNvSpPr>
          <p:nvPr/>
        </p:nvSpPr>
        <p:spPr>
          <a:xfrm>
            <a:off x="-3245427" y="5837194"/>
            <a:ext cx="13544521" cy="1059939"/>
          </a:xfrm>
          <a:prstGeom prst="rect">
            <a:avLst/>
          </a:prstGeom>
        </p:spPr>
        <p:txBody>
          <a:bodyPr numCol="1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ja-JP" altLang="en-US" sz="3200" b="1" dirty="0">
                <a:latin typeface="+mn-ea"/>
              </a:rPr>
              <a:t>専門性があるから、できる支援がある</a:t>
            </a:r>
            <a:endParaRPr lang="en-US" altLang="ja-JP" sz="3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8533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プレースホルダー 7">
            <a:extLst>
              <a:ext uri="{FF2B5EF4-FFF2-40B4-BE49-F238E27FC236}">
                <a16:creationId xmlns:a16="http://schemas.microsoft.com/office/drawing/2014/main" id="{3B2A8FA8-34B7-4940-A771-F8BDEE5A0EE5}"/>
              </a:ext>
            </a:extLst>
          </p:cNvPr>
          <p:cNvSpPr txBox="1">
            <a:spLocks/>
          </p:cNvSpPr>
          <p:nvPr/>
        </p:nvSpPr>
        <p:spPr>
          <a:xfrm>
            <a:off x="6687793" y="3372306"/>
            <a:ext cx="5536850" cy="2682856"/>
          </a:xfrm>
          <a:prstGeom prst="rect">
            <a:avLst/>
          </a:prstGeom>
          <a:ln w="34925" cmpd="sng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360"/>
              </a:lnSpc>
            </a:pPr>
            <a:r>
              <a:rPr lang="en-US" altLang="ja-JP" sz="3200" b="1" dirty="0">
                <a:latin typeface="+mn-ea"/>
                <a:ea typeface="+mn-ea"/>
              </a:rPr>
              <a:t>After</a:t>
            </a:r>
          </a:p>
          <a:p>
            <a:pPr>
              <a:lnSpc>
                <a:spcPts val="4000"/>
              </a:lnSpc>
            </a:pPr>
            <a:r>
              <a:rPr lang="ja-JP" altLang="en-US" sz="2800" b="1" dirty="0">
                <a:latin typeface="+mn-ea"/>
                <a:ea typeface="+mn-ea"/>
              </a:rPr>
              <a:t>◆</a:t>
            </a:r>
            <a:r>
              <a:rPr lang="ja-JP" altLang="en-US" sz="2800" b="1" dirty="0">
                <a:solidFill>
                  <a:srgbClr val="0070C0"/>
                </a:solidFill>
                <a:latin typeface="+mn-ea"/>
                <a:ea typeface="+mn-ea"/>
              </a:rPr>
              <a:t>顎を上せずに飲める</a:t>
            </a:r>
            <a:r>
              <a:rPr lang="ja-JP" altLang="en-US" sz="2800" b="1" dirty="0">
                <a:latin typeface="+mn-ea"/>
                <a:ea typeface="+mn-ea"/>
              </a:rPr>
              <a:t>コップへ</a:t>
            </a:r>
            <a:endParaRPr lang="en-US" altLang="ja-JP" sz="2800" b="1" dirty="0">
              <a:latin typeface="+mn-ea"/>
              <a:ea typeface="+mn-ea"/>
            </a:endParaRPr>
          </a:p>
          <a:p>
            <a:pPr>
              <a:lnSpc>
                <a:spcPts val="4000"/>
              </a:lnSpc>
            </a:pPr>
            <a:r>
              <a:rPr lang="ja-JP" altLang="en-US" sz="2800" b="1" dirty="0">
                <a:latin typeface="+mn-ea"/>
                <a:ea typeface="+mn-ea"/>
              </a:rPr>
              <a:t>◆飲み込むまで</a:t>
            </a:r>
            <a:r>
              <a:rPr lang="ja-JP" altLang="en-US" sz="2800" b="1" dirty="0">
                <a:solidFill>
                  <a:srgbClr val="0070C0"/>
                </a:solidFill>
                <a:latin typeface="+mn-ea"/>
                <a:ea typeface="+mn-ea"/>
              </a:rPr>
              <a:t>話しかけない</a:t>
            </a:r>
            <a:endParaRPr lang="en-US" altLang="ja-JP" sz="2800" b="1" dirty="0">
              <a:latin typeface="+mn-ea"/>
              <a:ea typeface="+mn-ea"/>
            </a:endParaRPr>
          </a:p>
        </p:txBody>
      </p:sp>
      <p:pic>
        <p:nvPicPr>
          <p:cNvPr id="11" name="図プレースホルダー 8">
            <a:extLst>
              <a:ext uri="{FF2B5EF4-FFF2-40B4-BE49-F238E27FC236}">
                <a16:creationId xmlns:a16="http://schemas.microsoft.com/office/drawing/2014/main" id="{216A4971-66B2-418C-BA38-28E8CC673D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1881772" y="1315271"/>
            <a:ext cx="2924250" cy="2940586"/>
          </a:xfrm>
          <a:custGeom>
            <a:avLst/>
            <a:gdLst>
              <a:gd name="connsiteX0" fmla="*/ 2374769 w 4749538"/>
              <a:gd name="connsiteY0" fmla="*/ 0 h 4724544"/>
              <a:gd name="connsiteX1" fmla="*/ 4749538 w 4749538"/>
              <a:gd name="connsiteY1" fmla="*/ 2362272 h 4724544"/>
              <a:gd name="connsiteX2" fmla="*/ 2374769 w 4749538"/>
              <a:gd name="connsiteY2" fmla="*/ 4724544 h 4724544"/>
              <a:gd name="connsiteX3" fmla="*/ 0 w 4749538"/>
              <a:gd name="connsiteY3" fmla="*/ 2362272 h 4724544"/>
              <a:gd name="connsiteX4" fmla="*/ 2374769 w 4749538"/>
              <a:gd name="connsiteY4" fmla="*/ 0 h 472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9538" h="4724544">
                <a:moveTo>
                  <a:pt x="2374769" y="0"/>
                </a:moveTo>
                <a:cubicBezTo>
                  <a:pt x="3686318" y="0"/>
                  <a:pt x="4749538" y="1057625"/>
                  <a:pt x="4749538" y="2362272"/>
                </a:cubicBezTo>
                <a:cubicBezTo>
                  <a:pt x="4749538" y="3666919"/>
                  <a:pt x="3686318" y="4724544"/>
                  <a:pt x="2374769" y="4724544"/>
                </a:cubicBezTo>
                <a:cubicBezTo>
                  <a:pt x="1063220" y="4724544"/>
                  <a:pt x="0" y="3666919"/>
                  <a:pt x="0" y="2362272"/>
                </a:cubicBezTo>
                <a:cubicBezTo>
                  <a:pt x="0" y="1057625"/>
                  <a:pt x="1063220" y="0"/>
                  <a:pt x="2374769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</p:pic>
      <p:pic>
        <p:nvPicPr>
          <p:cNvPr id="15" name="図プレースホルダー 13">
            <a:extLst>
              <a:ext uri="{FF2B5EF4-FFF2-40B4-BE49-F238E27FC236}">
                <a16:creationId xmlns:a16="http://schemas.microsoft.com/office/drawing/2014/main" id="{7EEA8B66-F0CD-4428-8038-C9767C96BB8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7947057" y="1316239"/>
            <a:ext cx="2945741" cy="2960141"/>
          </a:xfrm>
          <a:custGeom>
            <a:avLst/>
            <a:gdLst>
              <a:gd name="connsiteX0" fmla="*/ 2374769 w 4749538"/>
              <a:gd name="connsiteY0" fmla="*/ 0 h 4724544"/>
              <a:gd name="connsiteX1" fmla="*/ 4749538 w 4749538"/>
              <a:gd name="connsiteY1" fmla="*/ 2362272 h 4724544"/>
              <a:gd name="connsiteX2" fmla="*/ 2374769 w 4749538"/>
              <a:gd name="connsiteY2" fmla="*/ 4724544 h 4724544"/>
              <a:gd name="connsiteX3" fmla="*/ 0 w 4749538"/>
              <a:gd name="connsiteY3" fmla="*/ 2362272 h 4724544"/>
              <a:gd name="connsiteX4" fmla="*/ 2374769 w 4749538"/>
              <a:gd name="connsiteY4" fmla="*/ 0 h 472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9538" h="4724544">
                <a:moveTo>
                  <a:pt x="2374769" y="0"/>
                </a:moveTo>
                <a:cubicBezTo>
                  <a:pt x="3686318" y="0"/>
                  <a:pt x="4749538" y="1057625"/>
                  <a:pt x="4749538" y="2362272"/>
                </a:cubicBezTo>
                <a:cubicBezTo>
                  <a:pt x="4749538" y="3666919"/>
                  <a:pt x="3686318" y="4724544"/>
                  <a:pt x="2374769" y="4724544"/>
                </a:cubicBezTo>
                <a:cubicBezTo>
                  <a:pt x="1063220" y="4724544"/>
                  <a:pt x="0" y="3666919"/>
                  <a:pt x="0" y="2362272"/>
                </a:cubicBezTo>
                <a:cubicBezTo>
                  <a:pt x="0" y="1057625"/>
                  <a:pt x="1063220" y="0"/>
                  <a:pt x="2374769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</p:pic>
      <p:pic>
        <p:nvPicPr>
          <p:cNvPr id="16" name="図プレースホルダー 8">
            <a:extLst>
              <a:ext uri="{FF2B5EF4-FFF2-40B4-BE49-F238E27FC236}">
                <a16:creationId xmlns:a16="http://schemas.microsoft.com/office/drawing/2014/main" id="{45F656E3-3E3E-482C-A53A-9BC4D15A01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967465" y="1800765"/>
            <a:ext cx="884858" cy="619760"/>
          </a:xfrm>
          <a:custGeom>
            <a:avLst/>
            <a:gdLst>
              <a:gd name="connsiteX0" fmla="*/ 2374769 w 4749538"/>
              <a:gd name="connsiteY0" fmla="*/ 0 h 4724544"/>
              <a:gd name="connsiteX1" fmla="*/ 4749538 w 4749538"/>
              <a:gd name="connsiteY1" fmla="*/ 2362272 h 4724544"/>
              <a:gd name="connsiteX2" fmla="*/ 2374769 w 4749538"/>
              <a:gd name="connsiteY2" fmla="*/ 4724544 h 4724544"/>
              <a:gd name="connsiteX3" fmla="*/ 0 w 4749538"/>
              <a:gd name="connsiteY3" fmla="*/ 2362272 h 4724544"/>
              <a:gd name="connsiteX4" fmla="*/ 2374769 w 4749538"/>
              <a:gd name="connsiteY4" fmla="*/ 0 h 472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9538" h="4724544">
                <a:moveTo>
                  <a:pt x="2374769" y="0"/>
                </a:moveTo>
                <a:cubicBezTo>
                  <a:pt x="3686318" y="0"/>
                  <a:pt x="4749538" y="1057625"/>
                  <a:pt x="4749538" y="2362272"/>
                </a:cubicBezTo>
                <a:cubicBezTo>
                  <a:pt x="4749538" y="3666919"/>
                  <a:pt x="3686318" y="4724544"/>
                  <a:pt x="2374769" y="4724544"/>
                </a:cubicBezTo>
                <a:cubicBezTo>
                  <a:pt x="1063220" y="4724544"/>
                  <a:pt x="0" y="3666919"/>
                  <a:pt x="0" y="2362272"/>
                </a:cubicBezTo>
                <a:cubicBezTo>
                  <a:pt x="0" y="1057625"/>
                  <a:pt x="1063220" y="0"/>
                  <a:pt x="2374769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</p:pic>
      <p:pic>
        <p:nvPicPr>
          <p:cNvPr id="22" name="図プレースホルダー 13">
            <a:extLst>
              <a:ext uri="{FF2B5EF4-FFF2-40B4-BE49-F238E27FC236}">
                <a16:creationId xmlns:a16="http://schemas.microsoft.com/office/drawing/2014/main" id="{B2227521-696F-4A0D-ABB0-17458C66ED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695194" y="1729973"/>
            <a:ext cx="1088768" cy="1056639"/>
          </a:xfrm>
          <a:custGeom>
            <a:avLst/>
            <a:gdLst>
              <a:gd name="connsiteX0" fmla="*/ 2374769 w 4749538"/>
              <a:gd name="connsiteY0" fmla="*/ 0 h 4724544"/>
              <a:gd name="connsiteX1" fmla="*/ 4749538 w 4749538"/>
              <a:gd name="connsiteY1" fmla="*/ 2362272 h 4724544"/>
              <a:gd name="connsiteX2" fmla="*/ 2374769 w 4749538"/>
              <a:gd name="connsiteY2" fmla="*/ 4724544 h 4724544"/>
              <a:gd name="connsiteX3" fmla="*/ 0 w 4749538"/>
              <a:gd name="connsiteY3" fmla="*/ 2362272 h 4724544"/>
              <a:gd name="connsiteX4" fmla="*/ 2374769 w 4749538"/>
              <a:gd name="connsiteY4" fmla="*/ 0 h 472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9538" h="4724544">
                <a:moveTo>
                  <a:pt x="2374769" y="0"/>
                </a:moveTo>
                <a:cubicBezTo>
                  <a:pt x="3686318" y="0"/>
                  <a:pt x="4749538" y="1057625"/>
                  <a:pt x="4749538" y="2362272"/>
                </a:cubicBezTo>
                <a:cubicBezTo>
                  <a:pt x="4749538" y="3666919"/>
                  <a:pt x="3686318" y="4724544"/>
                  <a:pt x="2374769" y="4724544"/>
                </a:cubicBezTo>
                <a:cubicBezTo>
                  <a:pt x="1063220" y="4724544"/>
                  <a:pt x="0" y="3666919"/>
                  <a:pt x="0" y="2362272"/>
                </a:cubicBezTo>
                <a:cubicBezTo>
                  <a:pt x="0" y="1057625"/>
                  <a:pt x="1063220" y="0"/>
                  <a:pt x="2374769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</p:pic>
      <p:sp>
        <p:nvSpPr>
          <p:cNvPr id="9" name="テキスト プレースホルダー 7">
            <a:extLst>
              <a:ext uri="{FF2B5EF4-FFF2-40B4-BE49-F238E27FC236}">
                <a16:creationId xmlns:a16="http://schemas.microsoft.com/office/drawing/2014/main" id="{262F3AA1-BCE3-4AB8-2D64-F05DAE82897F}"/>
              </a:ext>
            </a:extLst>
          </p:cNvPr>
          <p:cNvSpPr txBox="1">
            <a:spLocks/>
          </p:cNvSpPr>
          <p:nvPr/>
        </p:nvSpPr>
        <p:spPr>
          <a:xfrm>
            <a:off x="1" y="3510549"/>
            <a:ext cx="5536850" cy="2682856"/>
          </a:xfrm>
          <a:prstGeom prst="rect">
            <a:avLst/>
          </a:prstGeom>
          <a:ln w="34925" cmpd="sng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endParaRPr lang="ja-JP" altLang="en-US" sz="2800" b="1" dirty="0">
              <a:latin typeface="+mn-ea"/>
              <a:ea typeface="+mn-ea"/>
            </a:endParaRPr>
          </a:p>
          <a:p>
            <a:pPr>
              <a:lnSpc>
                <a:spcPts val="3000"/>
              </a:lnSpc>
            </a:pPr>
            <a:r>
              <a:rPr lang="en-US" altLang="ja-JP" sz="3200" b="1" dirty="0">
                <a:latin typeface="+mn-ea"/>
                <a:ea typeface="+mn-ea"/>
              </a:rPr>
              <a:t>Before</a:t>
            </a:r>
          </a:p>
          <a:p>
            <a:pPr>
              <a:lnSpc>
                <a:spcPts val="2000"/>
              </a:lnSpc>
            </a:pPr>
            <a:r>
              <a:rPr lang="ja-JP" altLang="en-US" sz="2800" b="1" dirty="0">
                <a:latin typeface="+mn-ea"/>
                <a:ea typeface="+mn-ea"/>
              </a:rPr>
              <a:t>◆</a:t>
            </a:r>
            <a:r>
              <a:rPr lang="ja-JP" altLang="en-US" sz="2800" b="1" dirty="0">
                <a:solidFill>
                  <a:srgbClr val="0070C0"/>
                </a:solidFill>
                <a:latin typeface="+mn-ea"/>
                <a:ea typeface="+mn-ea"/>
              </a:rPr>
              <a:t>高さがある細いコップ</a:t>
            </a:r>
            <a:endParaRPr lang="en-US" altLang="ja-JP" sz="2800" b="1" dirty="0">
              <a:solidFill>
                <a:srgbClr val="0070C0"/>
              </a:solidFill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r>
              <a:rPr lang="ja-JP" altLang="en-US" sz="2800" b="1" dirty="0">
                <a:solidFill>
                  <a:srgbClr val="0070C0"/>
                </a:solidFill>
                <a:latin typeface="+mn-ea"/>
                <a:ea typeface="+mn-ea"/>
              </a:rPr>
              <a:t>　　　　　　　　</a:t>
            </a:r>
            <a:r>
              <a:rPr lang="ja-JP" altLang="en-US" sz="2800" b="1" dirty="0">
                <a:latin typeface="+mn-ea"/>
                <a:ea typeface="+mn-ea"/>
              </a:rPr>
              <a:t>➡顎が上がる</a:t>
            </a:r>
          </a:p>
          <a:p>
            <a:pPr>
              <a:lnSpc>
                <a:spcPts val="2000"/>
              </a:lnSpc>
            </a:pPr>
            <a:r>
              <a:rPr lang="ja-JP" altLang="en-US" sz="2800" b="1" dirty="0">
                <a:latin typeface="+mn-ea"/>
                <a:ea typeface="+mn-ea"/>
              </a:rPr>
              <a:t>◆</a:t>
            </a:r>
            <a:r>
              <a:rPr lang="ja-JP" altLang="en-US" sz="2800" b="1" dirty="0">
                <a:solidFill>
                  <a:srgbClr val="0070C0"/>
                </a:solidFill>
                <a:latin typeface="+mn-ea"/>
                <a:ea typeface="+mn-ea"/>
              </a:rPr>
              <a:t>食事中の会話</a:t>
            </a:r>
            <a:endParaRPr lang="en-US" altLang="ja-JP" sz="2800" b="1" dirty="0">
              <a:solidFill>
                <a:srgbClr val="0070C0"/>
              </a:solidFill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r>
              <a:rPr lang="ja-JP" altLang="en-US" sz="2800" b="1" dirty="0">
                <a:solidFill>
                  <a:srgbClr val="0070C0"/>
                </a:solidFill>
                <a:latin typeface="+mn-ea"/>
                <a:ea typeface="+mn-ea"/>
              </a:rPr>
              <a:t>　　</a:t>
            </a:r>
            <a:r>
              <a:rPr lang="ja-JP" altLang="en-US" sz="2800" b="1" dirty="0">
                <a:latin typeface="+mn-ea"/>
                <a:ea typeface="+mn-ea"/>
              </a:rPr>
              <a:t>➡飲み込む前に返事をする</a:t>
            </a:r>
            <a:endParaRPr lang="en-US" altLang="ja-JP" sz="2800" b="1" dirty="0">
              <a:latin typeface="+mn-ea"/>
              <a:ea typeface="+mn-ea"/>
            </a:endParaRPr>
          </a:p>
          <a:p>
            <a:pPr>
              <a:lnSpc>
                <a:spcPts val="1800"/>
              </a:lnSpc>
            </a:pPr>
            <a:r>
              <a:rPr lang="ja-JP" altLang="en-US" sz="2800" b="1" dirty="0">
                <a:solidFill>
                  <a:srgbClr val="0070C0"/>
                </a:solidFill>
                <a:latin typeface="+mn-ea"/>
                <a:ea typeface="+mn-ea"/>
              </a:rPr>
              <a:t>　　</a:t>
            </a:r>
            <a:endParaRPr lang="en-US" altLang="ja-JP" sz="28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EEB2C74-2AB9-AB76-7CB7-ACBF4A1CED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123350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90B99ED-399B-B36C-0880-2382CD849828}"/>
              </a:ext>
            </a:extLst>
          </p:cNvPr>
          <p:cNvSpPr txBox="1"/>
          <p:nvPr/>
        </p:nvSpPr>
        <p:spPr>
          <a:xfrm>
            <a:off x="376136" y="127175"/>
            <a:ext cx="11439728" cy="1107996"/>
          </a:xfrm>
          <a:prstGeom prst="rect">
            <a:avLst/>
          </a:prstGeom>
          <a:noFill/>
          <a:ln w="57150" cmpd="thinThick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摂食嚥下障害　</a:t>
            </a:r>
            <a:r>
              <a:rPr kumimoji="1" lang="en-US" altLang="ja-JP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88</a:t>
            </a:r>
            <a:r>
              <a:rPr kumimoji="1" lang="ja-JP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歳　男性</a:t>
            </a:r>
            <a:endParaRPr kumimoji="1" lang="en-US" altLang="ja-JP" sz="6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19BB0D0-C8C5-91B6-D01C-FFA258E8C3AE}"/>
              </a:ext>
            </a:extLst>
          </p:cNvPr>
          <p:cNvSpPr/>
          <p:nvPr/>
        </p:nvSpPr>
        <p:spPr>
          <a:xfrm>
            <a:off x="5399017" y="4573709"/>
            <a:ext cx="1018458" cy="893618"/>
          </a:xfrm>
          <a:prstGeom prst="rightArrow">
            <a:avLst>
              <a:gd name="adj1" fmla="val 28090"/>
              <a:gd name="adj2" fmla="val 6161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CCFF"/>
              </a:solidFill>
            </a:endParaRPr>
          </a:p>
        </p:txBody>
      </p:sp>
      <p:sp>
        <p:nvSpPr>
          <p:cNvPr id="14" name="テキスト プレースホルダー 19">
            <a:extLst>
              <a:ext uri="{FF2B5EF4-FFF2-40B4-BE49-F238E27FC236}">
                <a16:creationId xmlns:a16="http://schemas.microsoft.com/office/drawing/2014/main" id="{39B60FE5-8BC9-F7A7-15C6-CCDD0C06FC74}"/>
              </a:ext>
            </a:extLst>
          </p:cNvPr>
          <p:cNvSpPr txBox="1">
            <a:spLocks/>
          </p:cNvSpPr>
          <p:nvPr/>
        </p:nvSpPr>
        <p:spPr>
          <a:xfrm>
            <a:off x="-330740" y="5946064"/>
            <a:ext cx="12324920" cy="1059939"/>
          </a:xfrm>
          <a:prstGeom prst="rect">
            <a:avLst/>
          </a:prstGeom>
        </p:spPr>
        <p:txBody>
          <a:bodyPr numCol="1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ja-JP" altLang="en-US" sz="3200" b="1" dirty="0">
                <a:latin typeface="+mn-ea"/>
              </a:rPr>
              <a:t> 「何を食べるか」だけではなく、「どう食べているか」を見る</a:t>
            </a:r>
            <a:endParaRPr lang="en-US" altLang="ja-JP" sz="3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19099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円/楕円 32">
            <a:extLst>
              <a:ext uri="{FF2B5EF4-FFF2-40B4-BE49-F238E27FC236}">
                <a16:creationId xmlns:a16="http://schemas.microsoft.com/office/drawing/2014/main" id="{E9B3EA24-8FD3-0A3B-7803-4F1A32CE8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04393" y="1535342"/>
            <a:ext cx="3240000" cy="3240000"/>
          </a:xfrm>
          <a:prstGeom prst="ellipse">
            <a:avLst/>
          </a:prstGeom>
          <a:solidFill>
            <a:srgbClr val="FFE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3">
            <a:extLst>
              <a:ext uri="{FF2B5EF4-FFF2-40B4-BE49-F238E27FC236}">
                <a16:creationId xmlns:a16="http://schemas.microsoft.com/office/drawing/2014/main" id="{EF7ED7B0-847A-A45D-D2AA-43BD2E706928}"/>
              </a:ext>
            </a:extLst>
          </p:cNvPr>
          <p:cNvSpPr txBox="1">
            <a:spLocks/>
          </p:cNvSpPr>
          <p:nvPr/>
        </p:nvSpPr>
        <p:spPr>
          <a:xfrm>
            <a:off x="3766115" y="2901950"/>
            <a:ext cx="4316556" cy="808755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noProof="1">
                <a:latin typeface="+mn-ea"/>
                <a:ea typeface="+mn-ea"/>
              </a:rPr>
              <a:t>「食べられない」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D0E63EFC-40F8-5CE3-7CA2-B016BE766AB9}"/>
              </a:ext>
            </a:extLst>
          </p:cNvPr>
          <p:cNvSpPr/>
          <p:nvPr/>
        </p:nvSpPr>
        <p:spPr>
          <a:xfrm>
            <a:off x="4016199" y="127287"/>
            <a:ext cx="1440000" cy="144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タイトル 3">
            <a:extLst>
              <a:ext uri="{FF2B5EF4-FFF2-40B4-BE49-F238E27FC236}">
                <a16:creationId xmlns:a16="http://schemas.microsoft.com/office/drawing/2014/main" id="{86864FD1-5986-58C8-AF2B-05A0DE57DA4D}"/>
              </a:ext>
            </a:extLst>
          </p:cNvPr>
          <p:cNvSpPr txBox="1">
            <a:spLocks/>
          </p:cNvSpPr>
          <p:nvPr/>
        </p:nvSpPr>
        <p:spPr>
          <a:xfrm>
            <a:off x="4193093" y="629686"/>
            <a:ext cx="2377809" cy="51727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noProof="1">
                <a:latin typeface="+mn-ea"/>
                <a:ea typeface="+mn-ea"/>
              </a:rPr>
              <a:t>病気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F94A8174-522A-0A76-70A3-34D08B6C7087}"/>
              </a:ext>
            </a:extLst>
          </p:cNvPr>
          <p:cNvSpPr/>
          <p:nvPr/>
        </p:nvSpPr>
        <p:spPr>
          <a:xfrm>
            <a:off x="6411979" y="140180"/>
            <a:ext cx="1440000" cy="144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タイトル 3">
            <a:extLst>
              <a:ext uri="{FF2B5EF4-FFF2-40B4-BE49-F238E27FC236}">
                <a16:creationId xmlns:a16="http://schemas.microsoft.com/office/drawing/2014/main" id="{899E2F4F-FF75-27D8-6578-BFDCE77FE0FC}"/>
              </a:ext>
            </a:extLst>
          </p:cNvPr>
          <p:cNvSpPr txBox="1">
            <a:spLocks/>
          </p:cNvSpPr>
          <p:nvPr/>
        </p:nvSpPr>
        <p:spPr>
          <a:xfrm>
            <a:off x="6096000" y="609859"/>
            <a:ext cx="2377809" cy="51727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noProof="1">
                <a:latin typeface="+mn-ea"/>
                <a:ea typeface="+mn-ea"/>
              </a:rPr>
              <a:t>身体機能</a:t>
            </a: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0478A076-8116-297A-C544-63D2E984A1AD}"/>
              </a:ext>
            </a:extLst>
          </p:cNvPr>
          <p:cNvSpPr/>
          <p:nvPr/>
        </p:nvSpPr>
        <p:spPr>
          <a:xfrm>
            <a:off x="2520693" y="1469626"/>
            <a:ext cx="1440000" cy="1440000"/>
          </a:xfrm>
          <a:prstGeom prst="ellipse">
            <a:avLst/>
          </a:prstGeom>
          <a:solidFill>
            <a:srgbClr val="FFE5F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タイトル 3">
            <a:extLst>
              <a:ext uri="{FF2B5EF4-FFF2-40B4-BE49-F238E27FC236}">
                <a16:creationId xmlns:a16="http://schemas.microsoft.com/office/drawing/2014/main" id="{2FB65D9E-E6EE-1D3E-686D-318752B3884C}"/>
              </a:ext>
            </a:extLst>
          </p:cNvPr>
          <p:cNvSpPr txBox="1">
            <a:spLocks/>
          </p:cNvSpPr>
          <p:nvPr/>
        </p:nvSpPr>
        <p:spPr>
          <a:xfrm>
            <a:off x="2456649" y="1940023"/>
            <a:ext cx="2377809" cy="51727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noProof="1">
                <a:latin typeface="+mn-ea"/>
                <a:ea typeface="+mn-ea"/>
              </a:rPr>
              <a:t>こころ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391F5B43-B6EE-43CA-A0E0-5B5B26FDCA0C}"/>
              </a:ext>
            </a:extLst>
          </p:cNvPr>
          <p:cNvSpPr/>
          <p:nvPr/>
        </p:nvSpPr>
        <p:spPr>
          <a:xfrm>
            <a:off x="3832833" y="4601258"/>
            <a:ext cx="1440000" cy="144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タイトル 3">
            <a:extLst>
              <a:ext uri="{FF2B5EF4-FFF2-40B4-BE49-F238E27FC236}">
                <a16:creationId xmlns:a16="http://schemas.microsoft.com/office/drawing/2014/main" id="{2C13DFCE-FCEE-44C0-C036-B736E79EA58B}"/>
              </a:ext>
            </a:extLst>
          </p:cNvPr>
          <p:cNvSpPr txBox="1">
            <a:spLocks/>
          </p:cNvSpPr>
          <p:nvPr/>
        </p:nvSpPr>
        <p:spPr>
          <a:xfrm>
            <a:off x="4014707" y="5105161"/>
            <a:ext cx="2377809" cy="51727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noProof="1">
                <a:latin typeface="+mn-ea"/>
                <a:ea typeface="+mn-ea"/>
              </a:rPr>
              <a:t>孤独</a:t>
            </a: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FEC2B08C-D291-E6F5-2D4D-C6A1EE5ED4C2}"/>
              </a:ext>
            </a:extLst>
          </p:cNvPr>
          <p:cNvSpPr/>
          <p:nvPr/>
        </p:nvSpPr>
        <p:spPr>
          <a:xfrm>
            <a:off x="2501515" y="3278566"/>
            <a:ext cx="1440000" cy="1440000"/>
          </a:xfrm>
          <a:prstGeom prst="ellipse">
            <a:avLst/>
          </a:prstGeom>
          <a:solidFill>
            <a:srgbClr val="FFFFB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5835959B-7C84-1436-C215-8A1C7ED9EB59}"/>
              </a:ext>
            </a:extLst>
          </p:cNvPr>
          <p:cNvSpPr/>
          <p:nvPr/>
        </p:nvSpPr>
        <p:spPr>
          <a:xfrm>
            <a:off x="7733341" y="1548607"/>
            <a:ext cx="1440000" cy="1440000"/>
          </a:xfrm>
          <a:prstGeom prst="ellipse">
            <a:avLst/>
          </a:prstGeom>
          <a:solidFill>
            <a:srgbClr val="FFE5F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タイトル 3">
            <a:extLst>
              <a:ext uri="{FF2B5EF4-FFF2-40B4-BE49-F238E27FC236}">
                <a16:creationId xmlns:a16="http://schemas.microsoft.com/office/drawing/2014/main" id="{4EB18881-F16A-5F2E-AE14-F18780D0FCF1}"/>
              </a:ext>
            </a:extLst>
          </p:cNvPr>
          <p:cNvSpPr txBox="1">
            <a:spLocks/>
          </p:cNvSpPr>
          <p:nvPr/>
        </p:nvSpPr>
        <p:spPr>
          <a:xfrm>
            <a:off x="7888093" y="2032309"/>
            <a:ext cx="2377809" cy="51727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noProof="1">
                <a:latin typeface="+mn-ea"/>
                <a:ea typeface="+mn-ea"/>
              </a:rPr>
              <a:t>家族</a:t>
            </a: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3BA1E564-CD56-509C-9D03-BEBEA6ACDC0E}"/>
              </a:ext>
            </a:extLst>
          </p:cNvPr>
          <p:cNvSpPr/>
          <p:nvPr/>
        </p:nvSpPr>
        <p:spPr>
          <a:xfrm>
            <a:off x="6374226" y="4648563"/>
            <a:ext cx="1440000" cy="144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タイトル 3">
            <a:extLst>
              <a:ext uri="{FF2B5EF4-FFF2-40B4-BE49-F238E27FC236}">
                <a16:creationId xmlns:a16="http://schemas.microsoft.com/office/drawing/2014/main" id="{EE5EE683-D312-6904-58ED-6C418D36F2C4}"/>
              </a:ext>
            </a:extLst>
          </p:cNvPr>
          <p:cNvSpPr txBox="1">
            <a:spLocks/>
          </p:cNvSpPr>
          <p:nvPr/>
        </p:nvSpPr>
        <p:spPr>
          <a:xfrm>
            <a:off x="2120461" y="3756007"/>
            <a:ext cx="2377809" cy="51727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noProof="1">
                <a:latin typeface="+mn-ea"/>
                <a:ea typeface="+mn-ea"/>
              </a:rPr>
              <a:t>生活環境</a:t>
            </a:r>
          </a:p>
        </p:txBody>
      </p:sp>
      <p:sp>
        <p:nvSpPr>
          <p:cNvPr id="35" name="タイトル 3">
            <a:extLst>
              <a:ext uri="{FF2B5EF4-FFF2-40B4-BE49-F238E27FC236}">
                <a16:creationId xmlns:a16="http://schemas.microsoft.com/office/drawing/2014/main" id="{DF1869D4-473E-5B5C-9924-56D69359D5C2}"/>
              </a:ext>
            </a:extLst>
          </p:cNvPr>
          <p:cNvSpPr txBox="1">
            <a:spLocks/>
          </p:cNvSpPr>
          <p:nvPr/>
        </p:nvSpPr>
        <p:spPr>
          <a:xfrm>
            <a:off x="5482139" y="5150002"/>
            <a:ext cx="3969496" cy="739455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noProof="1">
                <a:latin typeface="+mn-ea"/>
                <a:ea typeface="+mn-ea"/>
              </a:rPr>
              <a:t>社会とのつながり</a:t>
            </a: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768222D7-3964-A063-8481-DB0C98A34E69}"/>
              </a:ext>
            </a:extLst>
          </p:cNvPr>
          <p:cNvSpPr/>
          <p:nvPr/>
        </p:nvSpPr>
        <p:spPr>
          <a:xfrm>
            <a:off x="7760131" y="3300856"/>
            <a:ext cx="1440000" cy="1440000"/>
          </a:xfrm>
          <a:prstGeom prst="ellipse">
            <a:avLst/>
          </a:prstGeom>
          <a:solidFill>
            <a:srgbClr val="FFFFB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3">
            <a:extLst>
              <a:ext uri="{FF2B5EF4-FFF2-40B4-BE49-F238E27FC236}">
                <a16:creationId xmlns:a16="http://schemas.microsoft.com/office/drawing/2014/main" id="{B98B3CD1-8F57-5020-853E-92A4C58825A0}"/>
              </a:ext>
            </a:extLst>
          </p:cNvPr>
          <p:cNvSpPr txBox="1">
            <a:spLocks/>
          </p:cNvSpPr>
          <p:nvPr/>
        </p:nvSpPr>
        <p:spPr>
          <a:xfrm>
            <a:off x="7928205" y="3789010"/>
            <a:ext cx="2377809" cy="51727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noProof="1">
                <a:latin typeface="+mn-ea"/>
                <a:ea typeface="+mn-ea"/>
              </a:rPr>
              <a:t>経済</a:t>
            </a:r>
          </a:p>
        </p:txBody>
      </p:sp>
      <p:sp>
        <p:nvSpPr>
          <p:cNvPr id="39" name="タイトル 3">
            <a:extLst>
              <a:ext uri="{FF2B5EF4-FFF2-40B4-BE49-F238E27FC236}">
                <a16:creationId xmlns:a16="http://schemas.microsoft.com/office/drawing/2014/main" id="{62B79ED8-3046-B3BE-53DE-AF53221912C3}"/>
              </a:ext>
            </a:extLst>
          </p:cNvPr>
          <p:cNvSpPr txBox="1">
            <a:spLocks/>
          </p:cNvSpPr>
          <p:nvPr/>
        </p:nvSpPr>
        <p:spPr>
          <a:xfrm>
            <a:off x="191334" y="6155657"/>
            <a:ext cx="11809331" cy="684104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noProof="1">
                <a:latin typeface="+mn-ea"/>
                <a:ea typeface="+mn-ea"/>
              </a:rPr>
              <a:t>食事だけを見ていては、見えないものがある</a:t>
            </a:r>
          </a:p>
        </p:txBody>
      </p:sp>
    </p:spTree>
    <p:extLst>
      <p:ext uri="{BB962C8B-B14F-4D97-AF65-F5344CB8AC3E}">
        <p14:creationId xmlns:p14="http://schemas.microsoft.com/office/powerpoint/2010/main" val="78184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7B12C09C-7951-9964-5B0F-0603987C047A}"/>
              </a:ext>
            </a:extLst>
          </p:cNvPr>
          <p:cNvSpPr txBox="1"/>
          <p:nvPr/>
        </p:nvSpPr>
        <p:spPr>
          <a:xfrm>
            <a:off x="482600" y="2556900"/>
            <a:ext cx="12509230" cy="1127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5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でも、それだけでいいのだろうか</a:t>
            </a:r>
            <a:r>
              <a:rPr lang="en-US" altLang="ja-JP" sz="5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?</a:t>
            </a:r>
          </a:p>
        </p:txBody>
      </p:sp>
      <p:sp>
        <p:nvSpPr>
          <p:cNvPr id="6" name="タイトル 3">
            <a:extLst>
              <a:ext uri="{FF2B5EF4-FFF2-40B4-BE49-F238E27FC236}">
                <a16:creationId xmlns:a16="http://schemas.microsoft.com/office/drawing/2014/main" id="{B570734F-482B-3B95-7F14-5FB83ADFCE0F}"/>
              </a:ext>
            </a:extLst>
          </p:cNvPr>
          <p:cNvSpPr txBox="1">
            <a:spLocks/>
          </p:cNvSpPr>
          <p:nvPr/>
        </p:nvSpPr>
        <p:spPr>
          <a:xfrm>
            <a:off x="0" y="4884181"/>
            <a:ext cx="11809331" cy="124438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600" noProof="1">
                <a:latin typeface="+mn-ea"/>
                <a:ea typeface="+mn-ea"/>
              </a:rPr>
              <a:t>「正しい栄養指導」と「その人に必要な支援」は</a:t>
            </a:r>
            <a:endParaRPr lang="en-US" altLang="ja-JP" sz="3600" noProof="1">
              <a:latin typeface="+mn-ea"/>
              <a:ea typeface="+mn-ea"/>
            </a:endParaRPr>
          </a:p>
          <a:p>
            <a:pPr algn="ctr">
              <a:lnSpc>
                <a:spcPct val="150000"/>
              </a:lnSpc>
            </a:pPr>
            <a:r>
              <a:rPr lang="ja-JP" altLang="en-US" sz="3600" noProof="1">
                <a:latin typeface="+mn-ea"/>
                <a:ea typeface="+mn-ea"/>
              </a:rPr>
              <a:t>いつも同じなのだろうか</a:t>
            </a:r>
          </a:p>
        </p:txBody>
      </p:sp>
    </p:spTree>
    <p:extLst>
      <p:ext uri="{BB962C8B-B14F-4D97-AF65-F5344CB8AC3E}">
        <p14:creationId xmlns:p14="http://schemas.microsoft.com/office/powerpoint/2010/main" val="1571054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7">
            <a:extLst>
              <a:ext uri="{FF2B5EF4-FFF2-40B4-BE49-F238E27FC236}">
                <a16:creationId xmlns:a16="http://schemas.microsoft.com/office/drawing/2014/main" id="{EDFBA24E-1A42-0FD5-17C0-31427512961C}"/>
              </a:ext>
            </a:extLst>
          </p:cNvPr>
          <p:cNvSpPr txBox="1">
            <a:spLocks/>
          </p:cNvSpPr>
          <p:nvPr/>
        </p:nvSpPr>
        <p:spPr>
          <a:xfrm>
            <a:off x="604315" y="2080529"/>
            <a:ext cx="9109763" cy="987205"/>
          </a:xfrm>
          <a:prstGeom prst="rect">
            <a:avLst/>
          </a:prstGeom>
          <a:ln w="66675" cmpd="thickThin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000"/>
              </a:lnSpc>
              <a:spcBef>
                <a:spcPts val="600"/>
              </a:spcBef>
            </a:pPr>
            <a:r>
              <a:rPr lang="ja-JP" altLang="en-US" sz="4400" b="1" dirty="0">
                <a:latin typeface="+mn-ea"/>
                <a:ea typeface="+mn-ea"/>
              </a:rPr>
              <a:t>食思不振　低栄養</a:t>
            </a:r>
            <a:endParaRPr lang="en-US" altLang="ja-JP" sz="4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pic>
        <p:nvPicPr>
          <p:cNvPr id="11" name="図プレースホルダー 10">
            <a:extLst>
              <a:ext uri="{FF2B5EF4-FFF2-40B4-BE49-F238E27FC236}">
                <a16:creationId xmlns:a16="http://schemas.microsoft.com/office/drawing/2014/main" id="{75AE28F4-D366-01D4-130F-36AE8A27391C}"/>
              </a:ext>
            </a:extLst>
          </p:cNvPr>
          <p:cNvPicPr>
            <a:picLocks noGrp="1" noChangeAspect="1"/>
          </p:cNvPicPr>
          <p:nvPr>
            <p:ph type="pic" sz="quarter" idx="10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8" b="4798"/>
          <a:stretch>
            <a:fillRect/>
          </a:stretch>
        </p:blipFill>
        <p:spPr>
          <a:xfrm>
            <a:off x="9017375" y="3747512"/>
            <a:ext cx="3064608" cy="3048482"/>
          </a:xfrm>
        </p:spPr>
      </p:pic>
      <p:pic>
        <p:nvPicPr>
          <p:cNvPr id="12" name="図プレースホルダー 10">
            <a:extLst>
              <a:ext uri="{FF2B5EF4-FFF2-40B4-BE49-F238E27FC236}">
                <a16:creationId xmlns:a16="http://schemas.microsoft.com/office/drawing/2014/main" id="{453A745D-70EE-97D1-876B-800378CCAA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00" t="37986" r="6591" b="23966"/>
          <a:stretch/>
        </p:blipFill>
        <p:spPr>
          <a:xfrm>
            <a:off x="10760314" y="4922504"/>
            <a:ext cx="1012371" cy="1173380"/>
          </a:xfrm>
          <a:custGeom>
            <a:avLst/>
            <a:gdLst>
              <a:gd name="connsiteX0" fmla="*/ 2374769 w 4749538"/>
              <a:gd name="connsiteY0" fmla="*/ 0 h 4724544"/>
              <a:gd name="connsiteX1" fmla="*/ 4749538 w 4749538"/>
              <a:gd name="connsiteY1" fmla="*/ 2362272 h 4724544"/>
              <a:gd name="connsiteX2" fmla="*/ 2374769 w 4749538"/>
              <a:gd name="connsiteY2" fmla="*/ 4724544 h 4724544"/>
              <a:gd name="connsiteX3" fmla="*/ 0 w 4749538"/>
              <a:gd name="connsiteY3" fmla="*/ 2362272 h 4724544"/>
              <a:gd name="connsiteX4" fmla="*/ 2374769 w 4749538"/>
              <a:gd name="connsiteY4" fmla="*/ 0 h 472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9538" h="4724544">
                <a:moveTo>
                  <a:pt x="2374769" y="0"/>
                </a:moveTo>
                <a:cubicBezTo>
                  <a:pt x="3686318" y="0"/>
                  <a:pt x="4749538" y="1057625"/>
                  <a:pt x="4749538" y="2362272"/>
                </a:cubicBezTo>
                <a:cubicBezTo>
                  <a:pt x="4749538" y="3666919"/>
                  <a:pt x="3686318" y="4724544"/>
                  <a:pt x="2374769" y="4724544"/>
                </a:cubicBezTo>
                <a:cubicBezTo>
                  <a:pt x="1063220" y="4724544"/>
                  <a:pt x="0" y="3666919"/>
                  <a:pt x="0" y="2362272"/>
                </a:cubicBezTo>
                <a:cubicBezTo>
                  <a:pt x="0" y="1057625"/>
                  <a:pt x="1063220" y="0"/>
                  <a:pt x="2374769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</p:pic>
      <p:pic>
        <p:nvPicPr>
          <p:cNvPr id="13" name="図プレースホルダー 10">
            <a:extLst>
              <a:ext uri="{FF2B5EF4-FFF2-40B4-BE49-F238E27FC236}">
                <a16:creationId xmlns:a16="http://schemas.microsoft.com/office/drawing/2014/main" id="{3CB2A3C7-B428-E8D3-C124-364EBA0349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94" t="29251" r="61386" b="35420"/>
          <a:stretch/>
        </p:blipFill>
        <p:spPr>
          <a:xfrm>
            <a:off x="9262379" y="4685063"/>
            <a:ext cx="903399" cy="1173380"/>
          </a:xfrm>
          <a:custGeom>
            <a:avLst/>
            <a:gdLst>
              <a:gd name="connsiteX0" fmla="*/ 2374769 w 4749538"/>
              <a:gd name="connsiteY0" fmla="*/ 0 h 4724544"/>
              <a:gd name="connsiteX1" fmla="*/ 4749538 w 4749538"/>
              <a:gd name="connsiteY1" fmla="*/ 2362272 h 4724544"/>
              <a:gd name="connsiteX2" fmla="*/ 2374769 w 4749538"/>
              <a:gd name="connsiteY2" fmla="*/ 4724544 h 4724544"/>
              <a:gd name="connsiteX3" fmla="*/ 0 w 4749538"/>
              <a:gd name="connsiteY3" fmla="*/ 2362272 h 4724544"/>
              <a:gd name="connsiteX4" fmla="*/ 2374769 w 4749538"/>
              <a:gd name="connsiteY4" fmla="*/ 0 h 4724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9538" h="4724544">
                <a:moveTo>
                  <a:pt x="2374769" y="0"/>
                </a:moveTo>
                <a:cubicBezTo>
                  <a:pt x="3686318" y="0"/>
                  <a:pt x="4749538" y="1057625"/>
                  <a:pt x="4749538" y="2362272"/>
                </a:cubicBezTo>
                <a:cubicBezTo>
                  <a:pt x="4749538" y="3666919"/>
                  <a:pt x="3686318" y="4724544"/>
                  <a:pt x="2374769" y="4724544"/>
                </a:cubicBezTo>
                <a:cubicBezTo>
                  <a:pt x="1063220" y="4724544"/>
                  <a:pt x="0" y="3666919"/>
                  <a:pt x="0" y="2362272"/>
                </a:cubicBezTo>
                <a:cubicBezTo>
                  <a:pt x="0" y="1057625"/>
                  <a:pt x="1063220" y="0"/>
                  <a:pt x="2374769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B4D84E6-DD5E-BC62-323F-9B18B941FF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2350"/>
            <a:ext cx="12192000" cy="132343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25B627B-DCAC-C9F0-4CAA-6D2E86F989AB}"/>
              </a:ext>
            </a:extLst>
          </p:cNvPr>
          <p:cNvSpPr txBox="1"/>
          <p:nvPr/>
        </p:nvSpPr>
        <p:spPr>
          <a:xfrm>
            <a:off x="1078386" y="463748"/>
            <a:ext cx="9832821" cy="1107996"/>
          </a:xfrm>
          <a:prstGeom prst="rect">
            <a:avLst/>
          </a:prstGeom>
          <a:noFill/>
          <a:ln w="57150" cmpd="thinThick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胃がん終末期　</a:t>
            </a:r>
            <a:r>
              <a:rPr kumimoji="1" lang="en-US" altLang="ja-JP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76</a:t>
            </a:r>
            <a:r>
              <a:rPr kumimoji="1" lang="ja-JP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歳　男性　</a:t>
            </a:r>
            <a:endParaRPr kumimoji="1" lang="en-US" altLang="ja-JP" sz="6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7">
            <a:extLst>
              <a:ext uri="{FF2B5EF4-FFF2-40B4-BE49-F238E27FC236}">
                <a16:creationId xmlns:a16="http://schemas.microsoft.com/office/drawing/2014/main" id="{6097D1B5-E2C4-8A04-D64B-5580491500D7}"/>
              </a:ext>
            </a:extLst>
          </p:cNvPr>
          <p:cNvSpPr txBox="1">
            <a:spLocks/>
          </p:cNvSpPr>
          <p:nvPr/>
        </p:nvSpPr>
        <p:spPr>
          <a:xfrm>
            <a:off x="1439916" y="3272904"/>
            <a:ext cx="9109763" cy="1886767"/>
          </a:xfrm>
          <a:prstGeom prst="rect">
            <a:avLst/>
          </a:prstGeom>
          <a:ln w="66675" cmpd="thickThin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000"/>
              </a:lnSpc>
              <a:spcBef>
                <a:spcPts val="600"/>
              </a:spcBef>
            </a:pPr>
            <a:r>
              <a:rPr lang="ja-JP" altLang="en-US" sz="4400" b="1" dirty="0">
                <a:latin typeface="+mn-ea"/>
                <a:ea typeface="+mn-ea"/>
              </a:rPr>
              <a:t>「食べなければいけない」</a:t>
            </a:r>
            <a:endParaRPr lang="en-US" altLang="ja-JP" sz="4400" b="1" dirty="0">
              <a:latin typeface="+mn-ea"/>
              <a:ea typeface="+mn-ea"/>
            </a:endParaRPr>
          </a:p>
          <a:p>
            <a:pPr>
              <a:lnSpc>
                <a:spcPts val="6000"/>
              </a:lnSpc>
              <a:spcBef>
                <a:spcPts val="600"/>
              </a:spcBef>
            </a:pPr>
            <a:r>
              <a:rPr lang="ja-JP" altLang="en-US" sz="4400" b="1" dirty="0">
                <a:latin typeface="+mn-ea"/>
                <a:ea typeface="+mn-ea"/>
              </a:rPr>
              <a:t>「でも、食べられない」</a:t>
            </a:r>
            <a:endParaRPr lang="en-US" altLang="ja-JP" sz="4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0" name="テキスト プレースホルダー 7">
            <a:extLst>
              <a:ext uri="{FF2B5EF4-FFF2-40B4-BE49-F238E27FC236}">
                <a16:creationId xmlns:a16="http://schemas.microsoft.com/office/drawing/2014/main" id="{09DFB080-221F-A7CA-9768-4503A6ABAE03}"/>
              </a:ext>
            </a:extLst>
          </p:cNvPr>
          <p:cNvSpPr txBox="1">
            <a:spLocks/>
          </p:cNvSpPr>
          <p:nvPr/>
        </p:nvSpPr>
        <p:spPr>
          <a:xfrm>
            <a:off x="110017" y="5364973"/>
            <a:ext cx="9262379" cy="823872"/>
          </a:xfrm>
          <a:prstGeom prst="rect">
            <a:avLst/>
          </a:prstGeom>
          <a:ln w="66675" cmpd="thickThin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40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000"/>
              </a:lnSpc>
              <a:spcBef>
                <a:spcPts val="600"/>
              </a:spcBef>
            </a:pPr>
            <a:r>
              <a:rPr lang="ja-JP" altLang="en-US" sz="4000" b="1" dirty="0">
                <a:latin typeface="+mn-ea"/>
                <a:ea typeface="+mn-ea"/>
              </a:rPr>
              <a:t>その不安は、家族にも向けられていた</a:t>
            </a:r>
            <a:endParaRPr lang="en-US" altLang="ja-JP" sz="40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13935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0872E6C3-3536-F2CE-0202-2711C39F1D71}"/>
              </a:ext>
            </a:extLst>
          </p:cNvPr>
          <p:cNvSpPr txBox="1"/>
          <p:nvPr/>
        </p:nvSpPr>
        <p:spPr>
          <a:xfrm>
            <a:off x="-215900" y="1674740"/>
            <a:ext cx="12623800" cy="26293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6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「今できるベストは</a:t>
            </a:r>
            <a:endParaRPr lang="en-US" altLang="ja-JP" sz="6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6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　　　　　　　尽くせていますよ」</a:t>
            </a:r>
            <a:endParaRPr lang="en-US" sz="6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656C16C-A174-5DF9-20BB-2A9F441F8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894" y="175098"/>
            <a:ext cx="4871452" cy="2138026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6712FCC-DD7C-3826-9B69-2B6FD9E15D5F}"/>
              </a:ext>
            </a:extLst>
          </p:cNvPr>
          <p:cNvSpPr txBox="1"/>
          <p:nvPr/>
        </p:nvSpPr>
        <p:spPr>
          <a:xfrm>
            <a:off x="1163806" y="4969838"/>
            <a:ext cx="12623800" cy="746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36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食べられたものを、一つひとつ栄養計算した</a:t>
            </a:r>
            <a:endParaRPr lang="en-US" sz="36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C81A11DD-5F78-C642-E761-391C9A097F45}"/>
              </a:ext>
            </a:extLst>
          </p:cNvPr>
          <p:cNvSpPr txBox="1"/>
          <p:nvPr/>
        </p:nvSpPr>
        <p:spPr>
          <a:xfrm>
            <a:off x="698994" y="5716453"/>
            <a:ext cx="12623800" cy="746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36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必要だったのは、「もっと食べて」ではなかった</a:t>
            </a:r>
            <a:endParaRPr lang="en-US" sz="36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1083079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B793132-40E9-F243-82FE-9B7C8A44D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851" y="2349425"/>
            <a:ext cx="2697800" cy="262698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32DAFAB-A930-6EF8-1D31-C73DCF566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6195"/>
            <a:ext cx="12192000" cy="142417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8B44467-5EF3-4584-A1EA-AB3431728409}"/>
              </a:ext>
            </a:extLst>
          </p:cNvPr>
          <p:cNvSpPr txBox="1"/>
          <p:nvPr/>
        </p:nvSpPr>
        <p:spPr>
          <a:xfrm>
            <a:off x="252923" y="504285"/>
            <a:ext cx="11439728" cy="1107996"/>
          </a:xfrm>
          <a:prstGeom prst="rect">
            <a:avLst/>
          </a:prstGeom>
          <a:noFill/>
          <a:ln w="57150" cmpd="thinThick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終末期　</a:t>
            </a:r>
            <a:r>
              <a:rPr kumimoji="1" lang="en-US" altLang="ja-JP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90</a:t>
            </a:r>
            <a:r>
              <a:rPr kumimoji="1" lang="ja-JP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歳　女性　</a:t>
            </a:r>
            <a:endParaRPr kumimoji="1" lang="en-US" altLang="ja-JP" sz="6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86A64DFB-F5FA-6E3C-4977-F5392C0C3B47}"/>
              </a:ext>
            </a:extLst>
          </p:cNvPr>
          <p:cNvSpPr txBox="1"/>
          <p:nvPr/>
        </p:nvSpPr>
        <p:spPr>
          <a:xfrm>
            <a:off x="1938236" y="1851661"/>
            <a:ext cx="12623800" cy="995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48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食べることが大好きだった</a:t>
            </a:r>
            <a:endParaRPr lang="en-US" sz="48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7CC1BFD8-B8D9-699A-26BE-89C35F39CEC0}"/>
              </a:ext>
            </a:extLst>
          </p:cNvPr>
          <p:cNvSpPr txBox="1"/>
          <p:nvPr/>
        </p:nvSpPr>
        <p:spPr>
          <a:xfrm>
            <a:off x="2802102" y="3172839"/>
            <a:ext cx="6062764" cy="1577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嚥下機能の低下</a:t>
            </a:r>
            <a:endParaRPr lang="en-US" altLang="ja-JP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固形物は経口摂取禁止</a:t>
            </a:r>
            <a:endParaRPr lang="en-US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A78BAB8A-B676-63B7-EE57-41C86A39D0C1}"/>
              </a:ext>
            </a:extLst>
          </p:cNvPr>
          <p:cNvSpPr txBox="1"/>
          <p:nvPr/>
        </p:nvSpPr>
        <p:spPr>
          <a:xfrm>
            <a:off x="1667487" y="5176796"/>
            <a:ext cx="10185400" cy="1577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それでも、最後まで</a:t>
            </a:r>
            <a:endParaRPr lang="en-US" altLang="ja-JP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「食べたい」という気持ちは残っていた。</a:t>
            </a:r>
            <a:endParaRPr lang="en-US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3853880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0872E6C3-3536-F2CE-0202-2711C39F1D71}"/>
              </a:ext>
            </a:extLst>
          </p:cNvPr>
          <p:cNvSpPr txBox="1"/>
          <p:nvPr/>
        </p:nvSpPr>
        <p:spPr>
          <a:xfrm>
            <a:off x="322093" y="2666723"/>
            <a:ext cx="13402013" cy="1119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5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「煎餅ちょうだい。一枚でいいから」</a:t>
            </a:r>
            <a:endParaRPr lang="en-US" sz="5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AC0A13E5-18BF-641F-C724-869BAAA98E4D}"/>
              </a:ext>
            </a:extLst>
          </p:cNvPr>
          <p:cNvSpPr txBox="1"/>
          <p:nvPr/>
        </p:nvSpPr>
        <p:spPr>
          <a:xfrm>
            <a:off x="2836018" y="5790461"/>
            <a:ext cx="6062764" cy="66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2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「できない」で終わるのか</a:t>
            </a:r>
            <a:endParaRPr lang="en-US" sz="32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3549F3F5-924E-721A-B6D1-FDDB83989BB8}"/>
              </a:ext>
            </a:extLst>
          </p:cNvPr>
          <p:cNvSpPr txBox="1"/>
          <p:nvPr/>
        </p:nvSpPr>
        <p:spPr>
          <a:xfrm>
            <a:off x="3064618" y="4415278"/>
            <a:ext cx="6062764" cy="746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でも、固形物は食べられない</a:t>
            </a:r>
            <a:endParaRPr lang="en-US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2275994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0872E6C3-3536-F2CE-0202-2711C39F1D71}"/>
              </a:ext>
            </a:extLst>
          </p:cNvPr>
          <p:cNvSpPr txBox="1"/>
          <p:nvPr/>
        </p:nvSpPr>
        <p:spPr>
          <a:xfrm>
            <a:off x="437745" y="4996402"/>
            <a:ext cx="13402013" cy="1119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5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「食べられない」≠「味わえない」</a:t>
            </a:r>
            <a:endParaRPr lang="en-US" sz="5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D0C50E6-4903-0187-0E57-7914C63738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18" r="1" b="22926"/>
          <a:stretch>
            <a:fillRect/>
          </a:stretch>
        </p:blipFill>
        <p:spPr>
          <a:xfrm>
            <a:off x="803073" y="1677188"/>
            <a:ext cx="10585854" cy="304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95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5B455AF-6662-478C-ACB1-37BACA415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255" y="530211"/>
            <a:ext cx="2976934" cy="289878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E3BB76A-344C-4693-4ED9-F90226B3A1EA}"/>
              </a:ext>
            </a:extLst>
          </p:cNvPr>
          <p:cNvSpPr txBox="1"/>
          <p:nvPr/>
        </p:nvSpPr>
        <p:spPr>
          <a:xfrm>
            <a:off x="7610746" y="1061939"/>
            <a:ext cx="3729474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4000" b="1" dirty="0"/>
              <a:t>本人</a:t>
            </a:r>
            <a:br>
              <a:rPr lang="ja-JP" altLang="ja-JP" sz="2800" dirty="0"/>
            </a:br>
            <a:r>
              <a:rPr lang="ja-JP" altLang="ja-JP" sz="3200" dirty="0"/>
              <a:t>「食べたい」</a:t>
            </a:r>
            <a:endParaRPr lang="en-US" altLang="ja-JP" sz="3200" dirty="0"/>
          </a:p>
          <a:p>
            <a:pPr algn="ctr"/>
            <a:r>
              <a:rPr lang="ja-JP" altLang="ja-JP" sz="3200" dirty="0"/>
              <a:t>を叶えてもらえた</a:t>
            </a:r>
            <a:endParaRPr lang="ja-JP" altLang="en-US" sz="32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49C61C5-291B-695B-C631-47AC5DEC3529}"/>
              </a:ext>
            </a:extLst>
          </p:cNvPr>
          <p:cNvSpPr txBox="1"/>
          <p:nvPr/>
        </p:nvSpPr>
        <p:spPr>
          <a:xfrm>
            <a:off x="-219548" y="1036216"/>
            <a:ext cx="5272391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4000" b="1" dirty="0"/>
              <a:t>　家族</a:t>
            </a:r>
            <a:endParaRPr lang="en-US" altLang="ja-JP" sz="4000" b="1" dirty="0"/>
          </a:p>
          <a:p>
            <a:pPr algn="ctr"/>
            <a:r>
              <a:rPr lang="ja-JP" altLang="en-US" sz="3200" dirty="0"/>
              <a:t>「食べさせてあげられた」</a:t>
            </a:r>
            <a:endParaRPr lang="en-US" altLang="ja-JP" sz="3200" dirty="0"/>
          </a:p>
          <a:p>
            <a:pPr algn="ctr"/>
            <a:r>
              <a:rPr lang="ja-JP" altLang="en-US" sz="3200" dirty="0"/>
              <a:t>　という記憶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320BA515-036E-E139-04E4-9F2CCCE39A39}"/>
              </a:ext>
            </a:extLst>
          </p:cNvPr>
          <p:cNvSpPr txBox="1"/>
          <p:nvPr/>
        </p:nvSpPr>
        <p:spPr>
          <a:xfrm>
            <a:off x="648580" y="3260414"/>
            <a:ext cx="10742440" cy="19282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4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やり残すことのないケアは</a:t>
            </a:r>
            <a:endParaRPr lang="en-US" altLang="ja-JP" sz="4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4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残される家族のケアにもなる</a:t>
            </a:r>
            <a:endParaRPr lang="en-US" sz="4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325CA42-2C84-C9C8-D666-EB13695E149F}"/>
              </a:ext>
            </a:extLst>
          </p:cNvPr>
          <p:cNvSpPr txBox="1"/>
          <p:nvPr/>
        </p:nvSpPr>
        <p:spPr>
          <a:xfrm>
            <a:off x="724780" y="6054449"/>
            <a:ext cx="1074244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ja-JP" altLang="en-US" sz="40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「栄養を満たす」から「想いを満たす」へ</a:t>
            </a:r>
            <a:endParaRPr lang="en-US" sz="40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1358220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3E89C-413C-2854-F1DC-3250615E5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9A0B6C3-32F1-09D5-05CB-705AA7A7B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02815"/>
            <a:ext cx="12192000" cy="142417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11E5213-87D8-730A-5C44-E78A2B9C5FEE}"/>
              </a:ext>
            </a:extLst>
          </p:cNvPr>
          <p:cNvSpPr txBox="1"/>
          <p:nvPr/>
        </p:nvSpPr>
        <p:spPr>
          <a:xfrm>
            <a:off x="715794" y="517335"/>
            <a:ext cx="9533111" cy="1107996"/>
          </a:xfrm>
          <a:prstGeom prst="rect">
            <a:avLst/>
          </a:prstGeom>
          <a:noFill/>
          <a:ln w="57150" cmpd="thinThick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ひきこもり　</a:t>
            </a:r>
            <a:r>
              <a:rPr kumimoji="1" lang="en-US" altLang="ja-JP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17</a:t>
            </a:r>
            <a:r>
              <a:rPr kumimoji="1" lang="ja-JP" altLang="en-US" sz="6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歳　男性</a:t>
            </a:r>
            <a:endParaRPr kumimoji="1" lang="en-US" altLang="ja-JP" sz="6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9D342B9-07E1-0536-2236-918EA6B25A59}"/>
              </a:ext>
            </a:extLst>
          </p:cNvPr>
          <p:cNvSpPr txBox="1"/>
          <p:nvPr/>
        </p:nvSpPr>
        <p:spPr>
          <a:xfrm>
            <a:off x="486382" y="2189253"/>
            <a:ext cx="11219233" cy="2462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ja-JP" sz="4800" dirty="0">
                <a:latin typeface="+mn-ea"/>
              </a:rPr>
              <a:t>ADHD</a:t>
            </a:r>
            <a:r>
              <a:rPr lang="ja-JP" altLang="en-US" sz="4800" dirty="0">
                <a:latin typeface="+mn-ea"/>
              </a:rPr>
              <a:t>／摂食障害／低栄養・低体重</a:t>
            </a:r>
            <a:endParaRPr lang="en-US" altLang="ja-JP" sz="4800" dirty="0">
              <a:latin typeface="+mn-ea"/>
            </a:endParaRPr>
          </a:p>
          <a:p>
            <a:pPr algn="ctr">
              <a:spcBef>
                <a:spcPts val="600"/>
              </a:spcBef>
            </a:pPr>
            <a:r>
              <a:rPr lang="ja-JP" altLang="en-US" sz="4800" dirty="0">
                <a:latin typeface="+mn-ea"/>
              </a:rPr>
              <a:t>中学</a:t>
            </a:r>
            <a:r>
              <a:rPr lang="en-US" altLang="ja-JP" sz="4800" dirty="0">
                <a:latin typeface="+mn-ea"/>
              </a:rPr>
              <a:t>3</a:t>
            </a:r>
            <a:r>
              <a:rPr lang="ja-JP" altLang="en-US" sz="4800" dirty="0">
                <a:latin typeface="+mn-ea"/>
              </a:rPr>
              <a:t>年から不登校</a:t>
            </a:r>
            <a:endParaRPr lang="en-US" altLang="ja-JP" sz="4800" dirty="0">
              <a:latin typeface="+mn-ea"/>
            </a:endParaRPr>
          </a:p>
          <a:p>
            <a:pPr algn="ctr">
              <a:spcBef>
                <a:spcPts val="600"/>
              </a:spcBef>
            </a:pPr>
            <a:r>
              <a:rPr lang="en-US" altLang="ja-JP" sz="4800" dirty="0">
                <a:latin typeface="+mn-ea"/>
              </a:rPr>
              <a:t>175cm / 37.6kg</a:t>
            </a:r>
            <a:r>
              <a:rPr lang="ja-JP" altLang="en-US" sz="4800" dirty="0">
                <a:latin typeface="+mn-ea"/>
              </a:rPr>
              <a:t>  </a:t>
            </a:r>
            <a:r>
              <a:rPr lang="en-US" altLang="ja-JP" sz="4800" dirty="0">
                <a:latin typeface="+mn-ea"/>
              </a:rPr>
              <a:t>BMI 12.2</a:t>
            </a:r>
            <a:endParaRPr lang="ja-JP" altLang="en-US" sz="4800" dirty="0">
              <a:latin typeface="+mn-ea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B0C476D6-22BE-1A22-CF8E-C5BF91EDFB24}"/>
              </a:ext>
            </a:extLst>
          </p:cNvPr>
          <p:cNvSpPr txBox="1"/>
          <p:nvPr/>
        </p:nvSpPr>
        <p:spPr>
          <a:xfrm>
            <a:off x="-1069160" y="5153434"/>
            <a:ext cx="1177607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ja-JP" altLang="en-US" sz="4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最初に見えていたのは、</a:t>
            </a:r>
            <a:endParaRPr lang="en-US" altLang="ja-JP" sz="4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spcBef>
                <a:spcPct val="0"/>
              </a:spcBef>
            </a:pPr>
            <a:r>
              <a:rPr lang="ja-JP" altLang="en-US" sz="4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　　　　　　　「低栄養」という問題だった</a:t>
            </a:r>
            <a:endParaRPr lang="en-US" sz="4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6800BA7-8070-2EB2-1401-4171DCB4F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6064" y="119011"/>
            <a:ext cx="2375935" cy="205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33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3E89C-413C-2854-F1DC-3250615E5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円/楕円 32">
            <a:extLst>
              <a:ext uri="{FF2B5EF4-FFF2-40B4-BE49-F238E27FC236}">
                <a16:creationId xmlns:a16="http://schemas.microsoft.com/office/drawing/2014/main" id="{6747EAFC-CC0F-1009-3F4C-94EB09519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24151" y="1448802"/>
            <a:ext cx="3960000" cy="396000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1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E745CDE-07E3-3434-5343-9422FA0E33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965"/>
          <a:stretch>
            <a:fillRect/>
          </a:stretch>
        </p:blipFill>
        <p:spPr>
          <a:xfrm>
            <a:off x="114900" y="0"/>
            <a:ext cx="7216302" cy="6858000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97A376AA-5D85-CBCA-70E3-D6DC8B733032}"/>
              </a:ext>
            </a:extLst>
          </p:cNvPr>
          <p:cNvSpPr txBox="1"/>
          <p:nvPr/>
        </p:nvSpPr>
        <p:spPr>
          <a:xfrm>
            <a:off x="6938253" y="1808999"/>
            <a:ext cx="5531796" cy="3239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「食べられない」</a:t>
            </a:r>
            <a:endParaRPr lang="en-US" altLang="ja-JP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の背景には</a:t>
            </a:r>
            <a:endParaRPr lang="en-US" altLang="ja-JP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「こころ・身体・社会」</a:t>
            </a:r>
            <a:endParaRPr lang="en-US" altLang="ja-JP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とのつながりがあった</a:t>
            </a:r>
            <a:endParaRPr lang="en-US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14258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2262953-3DA0-18AC-714E-54A6FBCE4E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495"/>
          <a:stretch>
            <a:fillRect/>
          </a:stretch>
        </p:blipFill>
        <p:spPr>
          <a:xfrm>
            <a:off x="0" y="2596813"/>
            <a:ext cx="8039406" cy="4261188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09760C76-99B2-24C0-6A33-919305BB656C}"/>
              </a:ext>
            </a:extLst>
          </p:cNvPr>
          <p:cNvSpPr txBox="1"/>
          <p:nvPr/>
        </p:nvSpPr>
        <p:spPr>
          <a:xfrm>
            <a:off x="0" y="727423"/>
            <a:ext cx="130302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5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「この人は何を望んでいるのだろう？」</a:t>
            </a:r>
            <a:endParaRPr lang="en-US" altLang="ja-JP" sz="5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>
              <a:spcBef>
                <a:spcPct val="0"/>
              </a:spcBef>
            </a:pPr>
            <a:endParaRPr lang="en-US" sz="5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872E6C3-3536-F2CE-0202-2711C39F1D71}"/>
              </a:ext>
            </a:extLst>
          </p:cNvPr>
          <p:cNvSpPr txBox="1"/>
          <p:nvPr/>
        </p:nvSpPr>
        <p:spPr>
          <a:xfrm>
            <a:off x="5490993" y="2090358"/>
            <a:ext cx="13402013" cy="829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4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「教える」から「聴く」へ</a:t>
            </a:r>
            <a:endParaRPr lang="en-US" sz="4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DAF14972-36C7-2653-14B8-7E20C3F11484}"/>
              </a:ext>
            </a:extLst>
          </p:cNvPr>
          <p:cNvSpPr txBox="1"/>
          <p:nvPr/>
        </p:nvSpPr>
        <p:spPr>
          <a:xfrm>
            <a:off x="8287965" y="3938056"/>
            <a:ext cx="13402013" cy="1578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36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栄養指導の前に</a:t>
            </a:r>
            <a:endParaRPr lang="en-US" altLang="ja-JP" sz="36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36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まずその人を知る</a:t>
            </a:r>
            <a:endParaRPr lang="en-US" sz="36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3345359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0872E6C3-3536-F2CE-0202-2711C39F1D71}"/>
              </a:ext>
            </a:extLst>
          </p:cNvPr>
          <p:cNvSpPr txBox="1"/>
          <p:nvPr/>
        </p:nvSpPr>
        <p:spPr>
          <a:xfrm>
            <a:off x="220493" y="865525"/>
            <a:ext cx="1175101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5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同じような経験をした人だから、</a:t>
            </a:r>
            <a:endParaRPr lang="en-US" altLang="ja-JP" sz="5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>
              <a:spcBef>
                <a:spcPct val="0"/>
              </a:spcBef>
            </a:pPr>
            <a:r>
              <a:rPr lang="ja-JP" altLang="en-US" sz="5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　　　　　　　　　　届く言葉がある</a:t>
            </a:r>
            <a:endParaRPr lang="en-US" sz="54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8BEDF144-80E7-01FC-1B2E-C7773D70FE26}"/>
              </a:ext>
            </a:extLst>
          </p:cNvPr>
          <p:cNvSpPr txBox="1"/>
          <p:nvPr/>
        </p:nvSpPr>
        <p:spPr>
          <a:xfrm>
            <a:off x="220493" y="4029495"/>
            <a:ext cx="11420277" cy="2076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5400" b="1" dirty="0">
                <a:solidFill>
                  <a:srgbClr val="00B050"/>
                </a:solidFill>
                <a:latin typeface="+mn-ea"/>
                <a:cs typeface="こころ明朝体"/>
                <a:sym typeface="こころ明朝体"/>
              </a:rPr>
              <a:t>経験者⇔本人</a:t>
            </a:r>
            <a:endParaRPr lang="en-US" altLang="ja-JP" sz="5400" b="1" dirty="0">
              <a:solidFill>
                <a:srgbClr val="00B050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4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「支援する人／される人」だけではない関係</a:t>
            </a:r>
            <a:endParaRPr lang="en-US" sz="4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9485F959-1925-FE68-E26A-9DC4D4E46075}"/>
              </a:ext>
            </a:extLst>
          </p:cNvPr>
          <p:cNvSpPr txBox="1"/>
          <p:nvPr/>
        </p:nvSpPr>
        <p:spPr>
          <a:xfrm>
            <a:off x="385861" y="2904654"/>
            <a:ext cx="13402013" cy="747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36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ひきこもり経験のある職員に訪問へ同席してもらった</a:t>
            </a:r>
            <a:endParaRPr lang="en-US" sz="36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3864644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8BEDF144-80E7-01FC-1B2E-C7773D70FE26}"/>
              </a:ext>
            </a:extLst>
          </p:cNvPr>
          <p:cNvSpPr txBox="1"/>
          <p:nvPr/>
        </p:nvSpPr>
        <p:spPr>
          <a:xfrm>
            <a:off x="533400" y="506658"/>
            <a:ext cx="5765800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ja-JP" altLang="ja-JP" sz="3600" b="1" dirty="0"/>
              <a:t>17歳</a:t>
            </a:r>
            <a:br>
              <a:rPr lang="ja-JP" altLang="ja-JP" sz="3200" dirty="0"/>
            </a:br>
            <a:r>
              <a:rPr lang="ja-JP" altLang="ja-JP" sz="3200" dirty="0"/>
              <a:t>家から出られない</a:t>
            </a:r>
            <a:br>
              <a:rPr lang="ja-JP" altLang="ja-JP" sz="3200" dirty="0"/>
            </a:br>
            <a:r>
              <a:rPr lang="ja-JP" altLang="ja-JP" sz="3200" dirty="0"/>
              <a:t>人とつながれない</a:t>
            </a:r>
            <a:endParaRPr lang="en-US" altLang="ja-JP" sz="3200" dirty="0"/>
          </a:p>
          <a:p>
            <a:endParaRPr lang="ja-JP" altLang="ja-JP" sz="3200" dirty="0"/>
          </a:p>
          <a:p>
            <a:endParaRPr lang="en-US" altLang="ja-JP" sz="3200" dirty="0"/>
          </a:p>
          <a:p>
            <a:endParaRPr lang="ja-JP" altLang="ja-JP" sz="3200" dirty="0"/>
          </a:p>
          <a:p>
            <a:r>
              <a:rPr lang="ja-JP" altLang="ja-JP" sz="3600" b="1" dirty="0"/>
              <a:t>現在</a:t>
            </a:r>
            <a:br>
              <a:rPr lang="ja-JP" altLang="ja-JP" sz="3200" dirty="0"/>
            </a:br>
            <a:r>
              <a:rPr lang="ja-JP" altLang="ja-JP" sz="3200" dirty="0"/>
              <a:t>外へ出る</a:t>
            </a:r>
            <a:br>
              <a:rPr lang="ja-JP" altLang="ja-JP" sz="3200" dirty="0"/>
            </a:br>
            <a:r>
              <a:rPr lang="ja-JP" altLang="en-US" sz="3200" dirty="0"/>
              <a:t>人とつながる</a:t>
            </a:r>
            <a:endParaRPr lang="en-US" altLang="ja-JP" sz="3200" dirty="0"/>
          </a:p>
          <a:p>
            <a:r>
              <a:rPr lang="ja-JP" altLang="en-US" sz="3200" dirty="0"/>
              <a:t>自分の将来を考える</a:t>
            </a:r>
            <a:br>
              <a:rPr lang="ja-JP" altLang="ja-JP" sz="3200" dirty="0"/>
            </a:br>
            <a:r>
              <a:rPr lang="ja-JP" altLang="ja-JP" sz="3200" dirty="0"/>
              <a:t>自分の経験を語る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5275FA87-9E99-DF2E-8365-DCD593256B8F}"/>
              </a:ext>
            </a:extLst>
          </p:cNvPr>
          <p:cNvSpPr txBox="1"/>
          <p:nvPr/>
        </p:nvSpPr>
        <p:spPr>
          <a:xfrm>
            <a:off x="1727200" y="6082259"/>
            <a:ext cx="995679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3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変わったのは栄養状態だけではなかった</a:t>
            </a:r>
            <a:endParaRPr lang="en-US" sz="36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15287885-B84C-BD72-1F16-275AF12460CC}"/>
              </a:ext>
            </a:extLst>
          </p:cNvPr>
          <p:cNvSpPr/>
          <p:nvPr/>
        </p:nvSpPr>
        <p:spPr>
          <a:xfrm rot="5400000">
            <a:off x="1476712" y="2125971"/>
            <a:ext cx="500975" cy="499258"/>
          </a:xfrm>
          <a:prstGeom prst="rightArrow">
            <a:avLst>
              <a:gd name="adj1" fmla="val 28090"/>
              <a:gd name="adj2" fmla="val 43975"/>
            </a:avLst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E3446B76-D2F8-7096-F0AC-8F39425F8200}"/>
              </a:ext>
            </a:extLst>
          </p:cNvPr>
          <p:cNvSpPr/>
          <p:nvPr/>
        </p:nvSpPr>
        <p:spPr>
          <a:xfrm rot="5400000">
            <a:off x="1476712" y="2776530"/>
            <a:ext cx="500975" cy="499258"/>
          </a:xfrm>
          <a:prstGeom prst="rightArrow">
            <a:avLst>
              <a:gd name="adj1" fmla="val 28090"/>
              <a:gd name="adj2" fmla="val 43975"/>
            </a:avLst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F0552E9-5C38-3DE9-52A2-66A0AF69B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69" t="2814" r="15890" b="5559"/>
          <a:stretch>
            <a:fillRect/>
          </a:stretch>
        </p:blipFill>
        <p:spPr>
          <a:xfrm>
            <a:off x="4452060" y="542282"/>
            <a:ext cx="7467760" cy="524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51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0872E6C3-3536-F2CE-0202-2711C39F1D71}"/>
              </a:ext>
            </a:extLst>
          </p:cNvPr>
          <p:cNvSpPr txBox="1"/>
          <p:nvPr/>
        </p:nvSpPr>
        <p:spPr>
          <a:xfrm>
            <a:off x="533400" y="658248"/>
            <a:ext cx="13402013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54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栄養の知識だけでは、足りなかった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5275FA87-9E99-DF2E-8365-DCD593256B8F}"/>
              </a:ext>
            </a:extLst>
          </p:cNvPr>
          <p:cNvSpPr txBox="1"/>
          <p:nvPr/>
        </p:nvSpPr>
        <p:spPr>
          <a:xfrm>
            <a:off x="762000" y="5434792"/>
            <a:ext cx="1254760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32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「資格を増やしたかった」のではなく、</a:t>
            </a:r>
            <a:endParaRPr lang="en-US" altLang="ja-JP" sz="32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>
              <a:spcBef>
                <a:spcPct val="0"/>
              </a:spcBef>
            </a:pPr>
            <a:r>
              <a:rPr lang="ja-JP" altLang="en-US" sz="32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　　　　　　　　目の前の人を、もっと理解したかった</a:t>
            </a:r>
            <a:endParaRPr lang="en-US" sz="32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EE23109B-0760-7B0B-0CF8-8B2A92A78F78}"/>
              </a:ext>
            </a:extLst>
          </p:cNvPr>
          <p:cNvSpPr txBox="1"/>
          <p:nvPr/>
        </p:nvSpPr>
        <p:spPr>
          <a:xfrm>
            <a:off x="2870200" y="1958410"/>
            <a:ext cx="6451600" cy="3200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ja-JP" altLang="ja-JP" sz="4000" b="1" dirty="0"/>
              <a:t>管理栄養士</a:t>
            </a:r>
          </a:p>
          <a:p>
            <a:pPr algn="ctr"/>
            <a:r>
              <a:rPr lang="ja-JP" altLang="ja-JP" sz="3200" dirty="0"/>
              <a:t>食・</a:t>
            </a:r>
            <a:r>
              <a:rPr lang="ja-JP" altLang="en-US" sz="3200" dirty="0"/>
              <a:t>栄養・</a:t>
            </a:r>
            <a:r>
              <a:rPr lang="ja-JP" altLang="ja-JP" sz="3200" dirty="0"/>
              <a:t>身体を見る専門性</a:t>
            </a:r>
            <a:endParaRPr lang="en-US" altLang="ja-JP" sz="3200" dirty="0"/>
          </a:p>
          <a:p>
            <a:pPr algn="ctr"/>
            <a:endParaRPr lang="ja-JP" altLang="ja-JP" sz="3200" dirty="0"/>
          </a:p>
          <a:p>
            <a:pPr algn="ctr"/>
            <a:endParaRPr lang="ja-JP" altLang="ja-JP" sz="3200" dirty="0"/>
          </a:p>
          <a:p>
            <a:pPr algn="ctr"/>
            <a:r>
              <a:rPr lang="ja-JP" altLang="ja-JP" sz="4000" b="1" dirty="0"/>
              <a:t>精神保健福祉士</a:t>
            </a:r>
          </a:p>
          <a:p>
            <a:pPr algn="ctr"/>
            <a:r>
              <a:rPr lang="ja-JP" altLang="ja-JP" sz="3200" dirty="0"/>
              <a:t>こころ・生活・社会を見る視点</a:t>
            </a:r>
          </a:p>
        </p:txBody>
      </p:sp>
      <p:sp>
        <p:nvSpPr>
          <p:cNvPr id="7" name="十字形 6">
            <a:extLst>
              <a:ext uri="{FF2B5EF4-FFF2-40B4-BE49-F238E27FC236}">
                <a16:creationId xmlns:a16="http://schemas.microsoft.com/office/drawing/2014/main" id="{B735CD9E-1005-1EA9-5FCC-678E01932CCE}"/>
              </a:ext>
            </a:extLst>
          </p:cNvPr>
          <p:cNvSpPr/>
          <p:nvPr/>
        </p:nvSpPr>
        <p:spPr>
          <a:xfrm>
            <a:off x="5784846" y="3139748"/>
            <a:ext cx="720000" cy="720000"/>
          </a:xfrm>
          <a:prstGeom prst="plus">
            <a:avLst>
              <a:gd name="adj" fmla="val 4038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051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0872E6C3-3536-F2CE-0202-2711C39F1D71}"/>
              </a:ext>
            </a:extLst>
          </p:cNvPr>
          <p:cNvSpPr txBox="1"/>
          <p:nvPr/>
        </p:nvSpPr>
        <p:spPr>
          <a:xfrm>
            <a:off x="3256129" y="2211625"/>
            <a:ext cx="8020051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96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役割開放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EE23109B-0760-7B0B-0CF8-8B2A92A78F78}"/>
              </a:ext>
            </a:extLst>
          </p:cNvPr>
          <p:cNvSpPr txBox="1"/>
          <p:nvPr/>
        </p:nvSpPr>
        <p:spPr>
          <a:xfrm>
            <a:off x="650874" y="4102894"/>
            <a:ext cx="1089025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ja-JP" altLang="en-US" sz="4000" b="1" dirty="0"/>
              <a:t>専門性を捨てることではない</a:t>
            </a:r>
            <a:endParaRPr lang="en-US" altLang="ja-JP" sz="4000" b="1" dirty="0"/>
          </a:p>
          <a:p>
            <a:pPr algn="ctr"/>
            <a:r>
              <a:rPr lang="ja-JP" altLang="en-US" sz="4000" b="1" dirty="0"/>
              <a:t>専門性を持ちながら、役割だけに固執しない</a:t>
            </a:r>
            <a:endParaRPr lang="en-US" altLang="ja-JP" sz="4000" b="1" dirty="0"/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2F9FB44F-9B93-C54F-E085-51AC58D35330}"/>
              </a:ext>
            </a:extLst>
          </p:cNvPr>
          <p:cNvSpPr txBox="1"/>
          <p:nvPr/>
        </p:nvSpPr>
        <p:spPr>
          <a:xfrm>
            <a:off x="396873" y="5951141"/>
            <a:ext cx="13738562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ja-JP" altLang="en-US" sz="3200" dirty="0"/>
              <a:t>「あなたの全体を見ています」ということが伝わる関わりへ</a:t>
            </a: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1307972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499EF97-8E43-FBCA-C2EE-5C18D95085E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309" r="18371" b="29362"/>
          <a:stretch>
            <a:fillRect/>
          </a:stretch>
        </p:blipFill>
        <p:spPr>
          <a:xfrm>
            <a:off x="5777675" y="3451717"/>
            <a:ext cx="3030495" cy="273550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4E85BE8-0CD6-E57B-E95B-3023C23AF54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95" t="33487" r="19324" b="8308"/>
          <a:stretch>
            <a:fillRect/>
          </a:stretch>
        </p:blipFill>
        <p:spPr>
          <a:xfrm>
            <a:off x="8985970" y="2575680"/>
            <a:ext cx="3030495" cy="2735509"/>
          </a:xfrm>
          <a:prstGeom prst="rect">
            <a:avLst/>
          </a:prstGeom>
          <a:ln>
            <a:noFill/>
          </a:ln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id="{E9C31323-07A3-243F-6E3D-164122DBAF19}"/>
              </a:ext>
            </a:extLst>
          </p:cNvPr>
          <p:cNvSpPr txBox="1"/>
          <p:nvPr/>
        </p:nvSpPr>
        <p:spPr>
          <a:xfrm>
            <a:off x="284678" y="2575680"/>
            <a:ext cx="5938322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訪問する</a:t>
            </a:r>
            <a:endParaRPr lang="en-US" altLang="ja-JP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　↓</a:t>
            </a:r>
            <a:endParaRPr lang="en-US" altLang="ja-JP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安心できる人とつながる</a:t>
            </a:r>
            <a:endParaRPr lang="en-US" altLang="ja-JP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　↓</a:t>
            </a:r>
            <a:endParaRPr lang="en-US" altLang="ja-JP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外に出てみる</a:t>
            </a:r>
            <a:endParaRPr lang="en-US" altLang="ja-JP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　↓</a:t>
            </a:r>
            <a:endParaRPr lang="en-US" altLang="ja-JP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誰かと一緒に何かをする</a:t>
            </a:r>
            <a:endParaRPr lang="en-US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ADFF348-7598-CE50-C1D7-52FDF2482CB0}"/>
              </a:ext>
            </a:extLst>
          </p:cNvPr>
          <p:cNvSpPr txBox="1"/>
          <p:nvPr/>
        </p:nvSpPr>
        <p:spPr>
          <a:xfrm>
            <a:off x="284678" y="568002"/>
            <a:ext cx="114939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家に会いに行く支援から、</a:t>
            </a:r>
            <a:endParaRPr kumimoji="1" lang="en-US" altLang="ja-JP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1" dirty="0">
                <a:solidFill>
                  <a:prstClr val="black"/>
                </a:solidFill>
                <a:latin typeface="+mn-ea"/>
              </a:rPr>
              <a:t>　　　</a:t>
            </a:r>
            <a:r>
              <a:rPr kumimoji="1" lang="ja-JP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家を出るきっかけをつくる支援へ</a:t>
            </a:r>
            <a:endParaRPr kumimoji="1" lang="en-US" altLang="ja-JP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9902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>
            <a:extLst>
              <a:ext uri="{FF2B5EF4-FFF2-40B4-BE49-F238E27FC236}">
                <a16:creationId xmlns:a16="http://schemas.microsoft.com/office/drawing/2014/main" id="{EE23109B-0760-7B0B-0CF8-8B2A92A78F78}"/>
              </a:ext>
            </a:extLst>
          </p:cNvPr>
          <p:cNvSpPr txBox="1"/>
          <p:nvPr/>
        </p:nvSpPr>
        <p:spPr>
          <a:xfrm>
            <a:off x="650874" y="5044621"/>
            <a:ext cx="10890251" cy="1582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3600" dirty="0">
                <a:latin typeface="+mn-ea"/>
              </a:rPr>
              <a:t>しろひげ園芸部</a:t>
            </a:r>
            <a:endParaRPr lang="en-US" altLang="ja-JP" sz="3600" dirty="0"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ja-JP" altLang="en-US" sz="3600" dirty="0">
                <a:latin typeface="+mn-ea"/>
              </a:rPr>
              <a:t>目的は「野菜を育てること」だけではない</a:t>
            </a:r>
            <a:endParaRPr lang="en-US" altLang="ja-JP" sz="3600" dirty="0">
              <a:latin typeface="+mn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980F218-8465-3301-E82C-D8BFBE502171}"/>
              </a:ext>
            </a:extLst>
          </p:cNvPr>
          <p:cNvSpPr txBox="1"/>
          <p:nvPr/>
        </p:nvSpPr>
        <p:spPr>
          <a:xfrm>
            <a:off x="70878" y="4021123"/>
            <a:ext cx="1275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育てる⇒収穫する⇒調理する⇒一緒に食べる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DB966CD-51B1-8ECF-324F-4777700F7D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4"/>
          <a:stretch>
            <a:fillRect/>
          </a:stretch>
        </p:blipFill>
        <p:spPr>
          <a:xfrm>
            <a:off x="8899690" y="453801"/>
            <a:ext cx="3195540" cy="2347866"/>
          </a:xfrm>
          <a:prstGeom prst="ellipse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A2996E7-93C9-6F1F-3349-4FF812F89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76" b="8222"/>
          <a:stretch>
            <a:fillRect/>
          </a:stretch>
        </p:blipFill>
        <p:spPr>
          <a:xfrm>
            <a:off x="5916268" y="1480756"/>
            <a:ext cx="3456340" cy="2407966"/>
          </a:xfrm>
          <a:prstGeom prst="ellipse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E7E08C3-7BB9-0F70-68E6-ADD295FFF68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27" b="-2"/>
          <a:stretch>
            <a:fillRect/>
          </a:stretch>
        </p:blipFill>
        <p:spPr>
          <a:xfrm>
            <a:off x="3034432" y="382210"/>
            <a:ext cx="3456340" cy="2419457"/>
          </a:xfrm>
          <a:prstGeom prst="ellipse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6F53E22-C49C-7F35-DA43-ECAF96B36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45" t="29661" r="-276" b="17796"/>
          <a:stretch>
            <a:fillRect/>
          </a:stretch>
        </p:blipFill>
        <p:spPr>
          <a:xfrm>
            <a:off x="443376" y="1426572"/>
            <a:ext cx="3195540" cy="23478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88176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7CE972-AB26-4240-2CFB-0553789DE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94" y="2841671"/>
            <a:ext cx="3091046" cy="2983336"/>
          </a:xfrm>
          <a:prstGeom prst="rect">
            <a:avLst/>
          </a:prstGeom>
        </p:spPr>
      </p:pic>
      <p:sp>
        <p:nvSpPr>
          <p:cNvPr id="8" name="TextBox 25">
            <a:extLst>
              <a:ext uri="{FF2B5EF4-FFF2-40B4-BE49-F238E27FC236}">
                <a16:creationId xmlns:a16="http://schemas.microsoft.com/office/drawing/2014/main" id="{2DA7327C-1B02-2D15-8010-3490F762C1AC}"/>
              </a:ext>
            </a:extLst>
          </p:cNvPr>
          <p:cNvSpPr txBox="1"/>
          <p:nvPr/>
        </p:nvSpPr>
        <p:spPr>
          <a:xfrm>
            <a:off x="372094" y="1837574"/>
            <a:ext cx="2644194" cy="104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こころ食堂</a:t>
            </a:r>
            <a:endParaRPr lang="en-US" altLang="ja-JP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 algn="ctr">
              <a:spcBef>
                <a:spcPct val="0"/>
              </a:spcBef>
            </a:pPr>
            <a:r>
              <a:rPr lang="ja-JP" altLang="en-US" sz="3200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地域交流</a:t>
            </a:r>
            <a:endParaRPr lang="en-US" sz="3200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0C03825-026B-C05C-BB1B-7948ECC58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635" y="2743427"/>
            <a:ext cx="3129092" cy="313410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A36CA13-7A2F-4C74-0C53-30AAFC823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83558">
            <a:off x="5843539" y="2840626"/>
            <a:ext cx="3184806" cy="302144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E3E5346A-AA73-DC4E-6C31-01B8B49DF55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201" r="14013"/>
          <a:stretch>
            <a:fillRect/>
          </a:stretch>
        </p:blipFill>
        <p:spPr>
          <a:xfrm>
            <a:off x="8908083" y="2890198"/>
            <a:ext cx="2987741" cy="3004036"/>
          </a:xfrm>
          <a:prstGeom prst="ellipse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1B5CF17-D848-F919-341B-7B69D27531FE}"/>
              </a:ext>
            </a:extLst>
          </p:cNvPr>
          <p:cNvSpPr txBox="1"/>
          <p:nvPr/>
        </p:nvSpPr>
        <p:spPr>
          <a:xfrm>
            <a:off x="-279400" y="576531"/>
            <a:ext cx="12750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「用事がなくても行ける場所」をつくる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CF1C8DE-BB91-8AF2-C902-C3DFDF3C40CD}"/>
              </a:ext>
            </a:extLst>
          </p:cNvPr>
          <p:cNvSpPr txBox="1"/>
          <p:nvPr/>
        </p:nvSpPr>
        <p:spPr>
          <a:xfrm>
            <a:off x="320824" y="6105405"/>
            <a:ext cx="1366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</a:rPr>
              <a:t>支援につなげる前に、まず「つながれる場所」を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ECDFCEA4-F56B-A0EE-0986-9B542D041442}"/>
              </a:ext>
            </a:extLst>
          </p:cNvPr>
          <p:cNvSpPr txBox="1"/>
          <p:nvPr/>
        </p:nvSpPr>
        <p:spPr>
          <a:xfrm>
            <a:off x="3240052" y="1795231"/>
            <a:ext cx="2644194" cy="104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こころ酒場</a:t>
            </a:r>
            <a:endParaRPr lang="en-US" altLang="ja-JP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 algn="ctr">
              <a:spcBef>
                <a:spcPct val="0"/>
              </a:spcBef>
            </a:pPr>
            <a:r>
              <a:rPr lang="ja-JP" altLang="en-US" sz="3200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つながりの場</a:t>
            </a:r>
            <a:endParaRPr lang="en-US" sz="3200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8B91F0-0BAB-6B09-B3E2-8DB7B1B96D37}"/>
              </a:ext>
            </a:extLst>
          </p:cNvPr>
          <p:cNvSpPr txBox="1"/>
          <p:nvPr/>
        </p:nvSpPr>
        <p:spPr>
          <a:xfrm>
            <a:off x="6239241" y="1795231"/>
            <a:ext cx="2644194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就労支援</a:t>
            </a:r>
            <a:endParaRPr lang="en-US" altLang="ja-JP" sz="3600" b="1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 algn="ctr">
              <a:spcBef>
                <a:spcPct val="0"/>
              </a:spcBef>
            </a:pPr>
            <a:r>
              <a:rPr lang="ja-JP" altLang="en-US" sz="3200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社会参加へ</a:t>
            </a:r>
            <a:endParaRPr lang="en-US" altLang="ja-JP" sz="3200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  <a:p>
            <a:pPr algn="ctr">
              <a:spcBef>
                <a:spcPct val="0"/>
              </a:spcBef>
            </a:pPr>
            <a:r>
              <a:rPr lang="ja-JP" altLang="en-US" sz="3200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の一歩</a:t>
            </a:r>
            <a:endParaRPr lang="en-US" sz="3200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3E38D8C2-F352-1CA6-D520-F6632B9E4A69}"/>
              </a:ext>
            </a:extLst>
          </p:cNvPr>
          <p:cNvSpPr txBox="1"/>
          <p:nvPr/>
        </p:nvSpPr>
        <p:spPr>
          <a:xfrm>
            <a:off x="9074949" y="1815237"/>
            <a:ext cx="2644194" cy="104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ja-JP" altLang="en-US" sz="3600" b="1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よりみち屋</a:t>
            </a:r>
            <a:r>
              <a:rPr lang="ja-JP" altLang="en-US" sz="3200" spc="97" dirty="0">
                <a:solidFill>
                  <a:srgbClr val="000000"/>
                </a:solidFill>
                <a:latin typeface="+mn-ea"/>
                <a:cs typeface="UDモトヤシーダ Bold"/>
                <a:sym typeface="UDモトヤシーダ Bold"/>
              </a:rPr>
              <a:t>居場所</a:t>
            </a:r>
            <a:endParaRPr lang="en-US" sz="3200" spc="97" dirty="0">
              <a:solidFill>
                <a:srgbClr val="000000"/>
              </a:solidFill>
              <a:latin typeface="+mn-ea"/>
              <a:cs typeface="UDモトヤシーダ Bold"/>
              <a:sym typeface="UDモトヤシーダ Bold"/>
            </a:endParaRPr>
          </a:p>
        </p:txBody>
      </p:sp>
    </p:spTree>
    <p:extLst>
      <p:ext uri="{BB962C8B-B14F-4D97-AF65-F5344CB8AC3E}">
        <p14:creationId xmlns:p14="http://schemas.microsoft.com/office/powerpoint/2010/main" val="1692544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7402-E87C-199D-684A-D0A6B5A3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1FF8C4A2-6E63-E58E-999F-28EA4DB5DCBD}"/>
              </a:ext>
            </a:extLst>
          </p:cNvPr>
          <p:cNvSpPr txBox="1"/>
          <p:nvPr/>
        </p:nvSpPr>
        <p:spPr>
          <a:xfrm>
            <a:off x="1518181" y="4332023"/>
            <a:ext cx="8789210" cy="1524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ja-JP" altLang="en-US" sz="3200" b="1" dirty="0"/>
              <a:t>管理栄養士としての専門性</a:t>
            </a:r>
            <a:endParaRPr lang="en-US" altLang="ja-JP" sz="3200" b="1" dirty="0"/>
          </a:p>
          <a:p>
            <a:pPr algn="ctr">
              <a:lnSpc>
                <a:spcPts val="4000"/>
              </a:lnSpc>
            </a:pPr>
            <a:r>
              <a:rPr lang="ja-JP" altLang="en-US" sz="5400" b="1" dirty="0"/>
              <a:t>                                </a:t>
            </a:r>
            <a:endParaRPr lang="en-US" altLang="ja-JP" sz="5400" b="1" dirty="0"/>
          </a:p>
          <a:p>
            <a:pPr algn="ctr">
              <a:lnSpc>
                <a:spcPts val="4000"/>
              </a:lnSpc>
            </a:pPr>
            <a:r>
              <a:rPr lang="ja-JP" altLang="en-US" sz="3200" b="1" dirty="0"/>
              <a:t>精神保健福祉士としての視点             </a:t>
            </a:r>
            <a:endParaRPr lang="en-US" altLang="ja-JP" sz="3200" b="1" dirty="0"/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1A53505-EDBB-9B1A-B209-75327B9FD86D}"/>
              </a:ext>
            </a:extLst>
          </p:cNvPr>
          <p:cNvGrpSpPr/>
          <p:nvPr/>
        </p:nvGrpSpPr>
        <p:grpSpPr>
          <a:xfrm>
            <a:off x="198328" y="649812"/>
            <a:ext cx="11709601" cy="3248547"/>
            <a:chOff x="148382" y="1294337"/>
            <a:chExt cx="11709601" cy="3248547"/>
          </a:xfrm>
        </p:grpSpPr>
        <p:sp>
          <p:nvSpPr>
            <p:cNvPr id="6" name="TextBox 9">
              <a:extLst>
                <a:ext uri="{FF2B5EF4-FFF2-40B4-BE49-F238E27FC236}">
                  <a16:creationId xmlns:a16="http://schemas.microsoft.com/office/drawing/2014/main" id="{EE23109B-0760-7B0B-0CF8-8B2A92A78F78}"/>
                </a:ext>
              </a:extLst>
            </p:cNvPr>
            <p:cNvSpPr txBox="1"/>
            <p:nvPr/>
          </p:nvSpPr>
          <p:spPr>
            <a:xfrm>
              <a:off x="5208571" y="1498942"/>
              <a:ext cx="1575880" cy="29854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ja-JP" altLang="en-US" sz="6600" b="1" dirty="0">
                  <a:latin typeface="+mn-ea"/>
                </a:rPr>
                <a:t>💗</a:t>
              </a:r>
              <a:endParaRPr lang="en-US" altLang="ja-JP" sz="66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こころ</a:t>
              </a:r>
              <a:endParaRPr lang="en-US" altLang="ja-JP" sz="3200" b="1" dirty="0">
                <a:latin typeface="+mn-ea"/>
              </a:endParaRPr>
            </a:p>
            <a:p>
              <a:pPr algn="ctr"/>
              <a:endParaRPr lang="en-US" altLang="ja-JP" sz="32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傾聴</a:t>
              </a:r>
              <a:endParaRPr lang="en-US" altLang="ja-JP" sz="32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伴走</a:t>
              </a:r>
              <a:endParaRPr lang="en-US" altLang="ja-JP" sz="3200" b="1" dirty="0">
                <a:latin typeface="+mn-ea"/>
              </a:endParaRPr>
            </a:p>
          </p:txBody>
        </p: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F49EF131-0E22-3D32-F4D9-740653E0E846}"/>
                </a:ext>
              </a:extLst>
            </p:cNvPr>
            <p:cNvGrpSpPr/>
            <p:nvPr/>
          </p:nvGrpSpPr>
          <p:grpSpPr>
            <a:xfrm>
              <a:off x="2443046" y="1294337"/>
              <a:ext cx="2198451" cy="3169097"/>
              <a:chOff x="2443046" y="1294337"/>
              <a:chExt cx="2198451" cy="3169097"/>
            </a:xfrm>
          </p:grpSpPr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093FA536-73C2-FF67-3DF2-AFAD1E3E819F}"/>
                  </a:ext>
                </a:extLst>
              </p:cNvPr>
              <p:cNvSpPr txBox="1"/>
              <p:nvPr/>
            </p:nvSpPr>
            <p:spPr>
              <a:xfrm>
                <a:off x="2443046" y="2001221"/>
                <a:ext cx="2198451" cy="246221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/>
                <a:endParaRPr lang="en-US" altLang="ja-JP" sz="3200" b="1" dirty="0">
                  <a:latin typeface="+mn-ea"/>
                </a:endParaRPr>
              </a:p>
              <a:p>
                <a:pPr algn="ctr"/>
                <a:r>
                  <a:rPr lang="ja-JP" altLang="en-US" sz="3200" b="1" dirty="0">
                    <a:latin typeface="+mn-ea"/>
                  </a:rPr>
                  <a:t>身体</a:t>
                </a:r>
                <a:endParaRPr lang="en-US" altLang="ja-JP" sz="3200" b="1" dirty="0">
                  <a:latin typeface="+mn-ea"/>
                </a:endParaRPr>
              </a:p>
              <a:p>
                <a:pPr algn="ctr"/>
                <a:endParaRPr lang="en-US" altLang="ja-JP" sz="3200" b="1" dirty="0">
                  <a:latin typeface="+mn-ea"/>
                </a:endParaRPr>
              </a:p>
              <a:p>
                <a:pPr algn="ctr"/>
                <a:r>
                  <a:rPr lang="ja-JP" altLang="en-US" sz="3200" b="1" dirty="0">
                    <a:latin typeface="+mn-ea"/>
                  </a:rPr>
                  <a:t>低栄養 嚥下</a:t>
                </a:r>
                <a:endParaRPr lang="en-US" altLang="ja-JP" sz="3200" b="1" dirty="0">
                  <a:latin typeface="+mn-ea"/>
                </a:endParaRPr>
              </a:p>
              <a:p>
                <a:pPr algn="ctr"/>
                <a:r>
                  <a:rPr lang="ja-JP" altLang="en-US" sz="3200" b="1" dirty="0">
                    <a:latin typeface="+mn-ea"/>
                  </a:rPr>
                  <a:t>生活習慣病</a:t>
                </a:r>
                <a:endParaRPr lang="en-US" altLang="ja-JP" sz="3200" b="1" dirty="0">
                  <a:latin typeface="+mn-ea"/>
                </a:endParaRPr>
              </a:p>
            </p:txBody>
          </p:sp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E80201CC-A7E8-004C-7AD3-9D13DBD72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-1" r="5715" b="46582"/>
              <a:stretch>
                <a:fillRect/>
              </a:stretch>
            </p:blipFill>
            <p:spPr>
              <a:xfrm>
                <a:off x="2575241" y="1294337"/>
                <a:ext cx="1991772" cy="1145788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FED0195-2270-4863-B7FF-08429975CC3D}"/>
                </a:ext>
              </a:extLst>
            </p:cNvPr>
            <p:cNvSpPr txBox="1"/>
            <p:nvPr/>
          </p:nvSpPr>
          <p:spPr>
            <a:xfrm>
              <a:off x="148382" y="1505699"/>
              <a:ext cx="1876663" cy="24929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ja-JP" altLang="en-US" sz="6600" b="1" dirty="0">
                  <a:latin typeface="+mn-ea"/>
                </a:rPr>
                <a:t>🍚</a:t>
              </a:r>
              <a:endParaRPr lang="en-US" altLang="ja-JP" sz="66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食べる</a:t>
              </a:r>
              <a:endParaRPr lang="en-US" altLang="ja-JP" sz="3200" b="1" dirty="0">
                <a:latin typeface="+mn-ea"/>
              </a:endParaRPr>
            </a:p>
            <a:p>
              <a:pPr algn="ctr"/>
              <a:endParaRPr lang="en-US" altLang="ja-JP" sz="32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訪問栄養</a:t>
              </a:r>
              <a:endParaRPr lang="en-US" altLang="ja-JP" sz="3200" b="1" dirty="0">
                <a:latin typeface="+mn-ea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5F0E3196-3AE4-6971-A0A6-071D9FD5702B}"/>
                </a:ext>
              </a:extLst>
            </p:cNvPr>
            <p:cNvSpPr txBox="1"/>
            <p:nvPr/>
          </p:nvSpPr>
          <p:spPr>
            <a:xfrm>
              <a:off x="7474487" y="1742117"/>
              <a:ext cx="1986221" cy="28007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ja-JP" altLang="en-US" sz="5400" b="1" dirty="0">
                  <a:latin typeface="+mn-ea"/>
                </a:rPr>
                <a:t>👬🌱</a:t>
              </a:r>
              <a:endParaRPr lang="en-US" altLang="ja-JP" sz="54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人</a:t>
              </a:r>
              <a:endParaRPr lang="en-US" altLang="ja-JP" sz="3200" b="1" dirty="0">
                <a:latin typeface="+mn-ea"/>
              </a:endParaRPr>
            </a:p>
            <a:p>
              <a:pPr algn="ctr"/>
              <a:endParaRPr lang="en-US" altLang="ja-JP" sz="32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園芸部</a:t>
              </a:r>
              <a:endParaRPr lang="en-US" altLang="ja-JP" sz="32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共食</a:t>
              </a:r>
              <a:endParaRPr lang="en-US" altLang="ja-JP" sz="3200" b="1" dirty="0">
                <a:latin typeface="+mn-ea"/>
              </a:endParaRP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B22778B-187E-E0DD-2384-DAB514B19EAF}"/>
                </a:ext>
              </a:extLst>
            </p:cNvPr>
            <p:cNvSpPr txBox="1"/>
            <p:nvPr/>
          </p:nvSpPr>
          <p:spPr>
            <a:xfrm>
              <a:off x="10168815" y="1557451"/>
              <a:ext cx="1689168" cy="298543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ja-JP" altLang="en-US" sz="6600" b="1" dirty="0">
                  <a:latin typeface="+mn-ea"/>
                </a:rPr>
                <a:t>🏡</a:t>
              </a:r>
              <a:endParaRPr lang="en-US" altLang="ja-JP" sz="66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社会</a:t>
              </a:r>
              <a:endParaRPr lang="en-US" altLang="ja-JP" sz="3200" b="1" dirty="0">
                <a:latin typeface="+mn-ea"/>
              </a:endParaRPr>
            </a:p>
            <a:p>
              <a:pPr algn="ctr"/>
              <a:endParaRPr lang="en-US" altLang="ja-JP" sz="32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居場所</a:t>
              </a:r>
              <a:endParaRPr lang="en-US" altLang="ja-JP" sz="3200" b="1" dirty="0">
                <a:latin typeface="+mn-ea"/>
              </a:endParaRPr>
            </a:p>
            <a:p>
              <a:pPr algn="ctr"/>
              <a:r>
                <a:rPr lang="ja-JP" altLang="en-US" sz="3200" b="1" dirty="0">
                  <a:latin typeface="+mn-ea"/>
                </a:rPr>
                <a:t>就労支援</a:t>
              </a:r>
              <a:endParaRPr lang="en-US" altLang="ja-JP" sz="3200" b="1" dirty="0">
                <a:latin typeface="+mn-ea"/>
              </a:endParaRPr>
            </a:p>
          </p:txBody>
        </p:sp>
        <p:sp>
          <p:nvSpPr>
            <p:cNvPr id="13" name="矢印: 下 12">
              <a:extLst>
                <a:ext uri="{FF2B5EF4-FFF2-40B4-BE49-F238E27FC236}">
                  <a16:creationId xmlns:a16="http://schemas.microsoft.com/office/drawing/2014/main" id="{BBF61B0F-6EC9-FD31-62FB-6E6E5F07A3E6}"/>
                </a:ext>
              </a:extLst>
            </p:cNvPr>
            <p:cNvSpPr/>
            <p:nvPr/>
          </p:nvSpPr>
          <p:spPr>
            <a:xfrm rot="16200000">
              <a:off x="2038943" y="2377990"/>
              <a:ext cx="311286" cy="53647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/>
            </a:p>
          </p:txBody>
        </p:sp>
        <p:sp>
          <p:nvSpPr>
            <p:cNvPr id="14" name="矢印: 下 13">
              <a:extLst>
                <a:ext uri="{FF2B5EF4-FFF2-40B4-BE49-F238E27FC236}">
                  <a16:creationId xmlns:a16="http://schemas.microsoft.com/office/drawing/2014/main" id="{78B759C9-5E88-E04A-B8E7-A1F31A614A3A}"/>
                </a:ext>
              </a:extLst>
            </p:cNvPr>
            <p:cNvSpPr/>
            <p:nvPr/>
          </p:nvSpPr>
          <p:spPr>
            <a:xfrm rot="16200000">
              <a:off x="4771687" y="2397446"/>
              <a:ext cx="311286" cy="53647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/>
            </a:p>
          </p:txBody>
        </p:sp>
        <p:sp>
          <p:nvSpPr>
            <p:cNvPr id="15" name="矢印: 下 14">
              <a:extLst>
                <a:ext uri="{FF2B5EF4-FFF2-40B4-BE49-F238E27FC236}">
                  <a16:creationId xmlns:a16="http://schemas.microsoft.com/office/drawing/2014/main" id="{EF49DCF3-29F4-EE37-9CBC-33F214644630}"/>
                </a:ext>
              </a:extLst>
            </p:cNvPr>
            <p:cNvSpPr/>
            <p:nvPr/>
          </p:nvSpPr>
          <p:spPr>
            <a:xfrm rot="16200000">
              <a:off x="9573303" y="2407317"/>
              <a:ext cx="311286" cy="53647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/>
            </a:p>
          </p:txBody>
        </p:sp>
        <p:sp>
          <p:nvSpPr>
            <p:cNvPr id="16" name="矢印: 下 15">
              <a:extLst>
                <a:ext uri="{FF2B5EF4-FFF2-40B4-BE49-F238E27FC236}">
                  <a16:creationId xmlns:a16="http://schemas.microsoft.com/office/drawing/2014/main" id="{C11E857D-DDE5-D735-B54D-62DB1D99686E}"/>
                </a:ext>
              </a:extLst>
            </p:cNvPr>
            <p:cNvSpPr/>
            <p:nvPr/>
          </p:nvSpPr>
          <p:spPr>
            <a:xfrm rot="16200000">
              <a:off x="7040538" y="2407622"/>
              <a:ext cx="311286" cy="53647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/>
            </a:p>
          </p:txBody>
        </p:sp>
      </p:grpSp>
      <p:sp>
        <p:nvSpPr>
          <p:cNvPr id="18" name="十字形 17">
            <a:extLst>
              <a:ext uri="{FF2B5EF4-FFF2-40B4-BE49-F238E27FC236}">
                <a16:creationId xmlns:a16="http://schemas.microsoft.com/office/drawing/2014/main" id="{29750DDD-D585-42D5-062F-6BAB250404A8}"/>
              </a:ext>
            </a:extLst>
          </p:cNvPr>
          <p:cNvSpPr/>
          <p:nvPr/>
        </p:nvSpPr>
        <p:spPr>
          <a:xfrm>
            <a:off x="5642786" y="4817709"/>
            <a:ext cx="540000" cy="540000"/>
          </a:xfrm>
          <a:prstGeom prst="plus">
            <a:avLst>
              <a:gd name="adj" fmla="val 4038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1CE66F16-7495-38C7-376E-9E47EFB23114}"/>
              </a:ext>
            </a:extLst>
          </p:cNvPr>
          <p:cNvSpPr txBox="1"/>
          <p:nvPr/>
        </p:nvSpPr>
        <p:spPr>
          <a:xfrm>
            <a:off x="1524768" y="6043404"/>
            <a:ext cx="878921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ja-JP" altLang="en-US" sz="4800" b="1" dirty="0"/>
              <a:t>専門性を持って、枠を越える</a:t>
            </a:r>
            <a:endParaRPr lang="en-US" altLang="ja-JP" sz="4800" b="1" dirty="0"/>
          </a:p>
        </p:txBody>
      </p:sp>
    </p:spTree>
    <p:extLst>
      <p:ext uri="{BB962C8B-B14F-4D97-AF65-F5344CB8AC3E}">
        <p14:creationId xmlns:p14="http://schemas.microsoft.com/office/powerpoint/2010/main" val="1228970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701C2-B504-AB19-EA3C-5FBD2254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48429801-D22F-1973-31AC-93E4D2B79A91}"/>
              </a:ext>
            </a:extLst>
          </p:cNvPr>
          <p:cNvSpPr txBox="1"/>
          <p:nvPr/>
        </p:nvSpPr>
        <p:spPr>
          <a:xfrm>
            <a:off x="482600" y="0"/>
            <a:ext cx="12587591" cy="26293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6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専門職の仕事は、</a:t>
            </a:r>
            <a:endParaRPr lang="en-US" altLang="ja-JP" sz="6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6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　　　　どこまででしょうか？</a:t>
            </a:r>
            <a:endParaRPr lang="en-US" sz="6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C8243AF1-8D61-E8D9-D710-A6F61487B890}"/>
              </a:ext>
            </a:extLst>
          </p:cNvPr>
          <p:cNvSpPr txBox="1"/>
          <p:nvPr/>
        </p:nvSpPr>
        <p:spPr>
          <a:xfrm>
            <a:off x="482600" y="5499574"/>
            <a:ext cx="12587591" cy="829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4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自分ひとりで難しければ、他職種に協力を仰ぐ</a:t>
            </a:r>
            <a:endParaRPr lang="en-US" sz="4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FD77DE62-FA1C-9874-B90D-C02AD8C894B7}"/>
              </a:ext>
            </a:extLst>
          </p:cNvPr>
          <p:cNvSpPr txBox="1"/>
          <p:nvPr/>
        </p:nvSpPr>
        <p:spPr>
          <a:xfrm>
            <a:off x="1777999" y="3276916"/>
            <a:ext cx="8153402" cy="1752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4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「誰の仕事か」を考える</a:t>
            </a:r>
            <a:r>
              <a:rPr lang="ja-JP" altLang="en-US" sz="4000" b="1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前に</a:t>
            </a:r>
            <a:endParaRPr lang="en-US" altLang="ja-JP" sz="4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4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「この人に何が必要か」を考える</a:t>
            </a:r>
            <a:endParaRPr lang="en-US" sz="4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205354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701C2-B504-AB19-EA3C-5FBD2254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48429801-D22F-1973-31AC-93E4D2B79A91}"/>
              </a:ext>
            </a:extLst>
          </p:cNvPr>
          <p:cNvSpPr txBox="1"/>
          <p:nvPr/>
        </p:nvSpPr>
        <p:spPr>
          <a:xfrm>
            <a:off x="2895601" y="1465028"/>
            <a:ext cx="7068766" cy="1659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ja-JP" altLang="en-US" sz="8000" b="1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優しき挑戦者</a:t>
            </a:r>
            <a:endParaRPr lang="en-US" sz="8000" b="1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007DCF3E-E3EF-911F-AD2C-CD4C4522B001}"/>
              </a:ext>
            </a:extLst>
          </p:cNvPr>
          <p:cNvSpPr txBox="1"/>
          <p:nvPr/>
        </p:nvSpPr>
        <p:spPr>
          <a:xfrm>
            <a:off x="0" y="3124200"/>
            <a:ext cx="11705616" cy="2409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できない理由ではなく、できる方法を考える</a:t>
            </a:r>
            <a:endParaRPr lang="en-US" altLang="ja-JP" sz="36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病気だけではなく、その人を見る</a:t>
            </a:r>
            <a:endParaRPr lang="en-US" altLang="ja-JP" sz="36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6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専門性を持って、枠を越える</a:t>
            </a:r>
            <a:endParaRPr lang="en-US" sz="36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DD0B7E92-FFC9-3A25-9952-5754DFB6F6A0}"/>
              </a:ext>
            </a:extLst>
          </p:cNvPr>
          <p:cNvSpPr txBox="1"/>
          <p:nvPr/>
        </p:nvSpPr>
        <p:spPr>
          <a:xfrm>
            <a:off x="0" y="6003645"/>
            <a:ext cx="11705616" cy="66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ja-JP" altLang="en-US" sz="3200" dirty="0">
                <a:solidFill>
                  <a:srgbClr val="010101"/>
                </a:solidFill>
                <a:latin typeface="+mn-ea"/>
                <a:cs typeface="こころ明朝体"/>
                <a:sym typeface="こころ明朝体"/>
              </a:rPr>
              <a:t>「食べる」を入り口に、その人の人生へ</a:t>
            </a:r>
            <a:endParaRPr lang="en-US" sz="3200" dirty="0">
              <a:solidFill>
                <a:srgbClr val="010101"/>
              </a:solidFill>
              <a:latin typeface="+mn-ea"/>
              <a:cs typeface="こころ明朝体"/>
              <a:sym typeface="こころ明朝体"/>
            </a:endParaRPr>
          </a:p>
        </p:txBody>
      </p:sp>
    </p:spTree>
    <p:extLst>
      <p:ext uri="{BB962C8B-B14F-4D97-AF65-F5344CB8AC3E}">
        <p14:creationId xmlns:p14="http://schemas.microsoft.com/office/powerpoint/2010/main" val="2917290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BEAFB2-4974-7BF6-4DC1-78EA0DDC9EE5}"/>
              </a:ext>
            </a:extLst>
          </p:cNvPr>
          <p:cNvSpPr txBox="1">
            <a:spLocks/>
          </p:cNvSpPr>
          <p:nvPr/>
        </p:nvSpPr>
        <p:spPr>
          <a:xfrm>
            <a:off x="1168399" y="2469651"/>
            <a:ext cx="10668000" cy="1378203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7000" noProof="1"/>
              <a:t>ご清聴ありがとうございました</a:t>
            </a:r>
          </a:p>
        </p:txBody>
      </p:sp>
      <p:sp>
        <p:nvSpPr>
          <p:cNvPr id="4" name="サブタイトル 2">
            <a:extLst>
              <a:ext uri="{FF2B5EF4-FFF2-40B4-BE49-F238E27FC236}">
                <a16:creationId xmlns:a16="http://schemas.microsoft.com/office/drawing/2014/main" id="{017D41AF-BF54-E66A-B740-C1B82676A697}"/>
              </a:ext>
            </a:extLst>
          </p:cNvPr>
          <p:cNvSpPr txBox="1">
            <a:spLocks/>
          </p:cNvSpPr>
          <p:nvPr/>
        </p:nvSpPr>
        <p:spPr>
          <a:xfrm>
            <a:off x="5609661" y="4080621"/>
            <a:ext cx="6226738" cy="5849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ja-JP" altLang="en-US" sz="2800" b="0" i="0" u="none" strike="noStrike" kern="1200" cap="none" spc="200" normalizeH="0" baseline="0" noProof="1">
                <a:ln>
                  <a:noFill/>
                </a:ln>
                <a:solidFill>
                  <a:srgbClr val="2F334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髙山理恵子　</a:t>
            </a:r>
            <a:r>
              <a:rPr kumimoji="0" lang="en-US" altLang="ja-JP" sz="2800" b="0" i="0" u="none" strike="noStrike" kern="1200" cap="none" spc="200" normalizeH="0" baseline="0" noProof="1">
                <a:ln>
                  <a:noFill/>
                </a:ln>
                <a:solidFill>
                  <a:srgbClr val="2F334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Rieko Takayama</a:t>
            </a:r>
            <a:endParaRPr kumimoji="0" lang="ja-JP" altLang="en-US" sz="2800" b="0" i="0" u="none" strike="noStrike" kern="1200" cap="none" spc="200" normalizeH="0" baseline="0" noProof="1">
              <a:ln>
                <a:noFill/>
              </a:ln>
              <a:solidFill>
                <a:srgbClr val="2F334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テキスト プレースホルダー 18">
            <a:extLst>
              <a:ext uri="{FF2B5EF4-FFF2-40B4-BE49-F238E27FC236}">
                <a16:creationId xmlns:a16="http://schemas.microsoft.com/office/drawing/2014/main" id="{89AEBE53-29AB-6167-A92F-757D8186D45C}"/>
              </a:ext>
            </a:extLst>
          </p:cNvPr>
          <p:cNvSpPr txBox="1">
            <a:spLocks/>
          </p:cNvSpPr>
          <p:nvPr/>
        </p:nvSpPr>
        <p:spPr>
          <a:xfrm>
            <a:off x="5609660" y="6051233"/>
            <a:ext cx="6226739" cy="42632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ja-JP" sz="2800" b="0" i="0" u="none" strike="noStrike" kern="1200" cap="none" spc="200" normalizeH="0" baseline="0" noProof="1">
                <a:ln>
                  <a:noFill/>
                </a:ln>
                <a:solidFill>
                  <a:srgbClr val="2F334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rPr>
              <a:t>takayama.r@shirohige.clinic</a:t>
            </a:r>
            <a:endParaRPr kumimoji="0" lang="ja-JP" altLang="en-US" sz="2800" b="0" i="0" u="none" strike="noStrike" kern="1200" cap="none" spc="200" normalizeH="0" baseline="0" noProof="1">
              <a:ln>
                <a:noFill/>
              </a:ln>
              <a:solidFill>
                <a:srgbClr val="2F334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Gill Sans Light" panose="020B0302020104020203" pitchFamily="34" charset="-79"/>
            </a:endParaRPr>
          </a:p>
        </p:txBody>
      </p:sp>
      <p:sp>
        <p:nvSpPr>
          <p:cNvPr id="9" name="サブタイトル 2">
            <a:extLst>
              <a:ext uri="{FF2B5EF4-FFF2-40B4-BE49-F238E27FC236}">
                <a16:creationId xmlns:a16="http://schemas.microsoft.com/office/drawing/2014/main" id="{5838F5A3-C5DE-4FE5-8E05-684AB2E0A3C3}"/>
              </a:ext>
            </a:extLst>
          </p:cNvPr>
          <p:cNvSpPr txBox="1">
            <a:spLocks/>
          </p:cNvSpPr>
          <p:nvPr/>
        </p:nvSpPr>
        <p:spPr>
          <a:xfrm>
            <a:off x="5609660" y="5164437"/>
            <a:ext cx="4221151" cy="28652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ja-JP" sz="2800" b="0" i="0" u="none" strike="noStrike" kern="1200" cap="none" spc="200" normalizeH="0" baseline="0" noProof="1">
                <a:ln>
                  <a:noFill/>
                </a:ln>
                <a:solidFill>
                  <a:srgbClr val="2F334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03-5666-4675</a:t>
            </a:r>
            <a:endParaRPr kumimoji="0" lang="ja-JP" altLang="en-US" sz="2800" b="0" i="0" u="none" strike="noStrike" kern="1200" cap="none" spc="200" normalizeH="0" baseline="0" noProof="1">
              <a:ln>
                <a:noFill/>
              </a:ln>
              <a:solidFill>
                <a:srgbClr val="2F3342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13D5580-E6BF-0531-B819-165B8567A058}"/>
              </a:ext>
            </a:extLst>
          </p:cNvPr>
          <p:cNvGrpSpPr/>
          <p:nvPr/>
        </p:nvGrpSpPr>
        <p:grpSpPr>
          <a:xfrm>
            <a:off x="4419601" y="4097268"/>
            <a:ext cx="783660" cy="2459621"/>
            <a:chOff x="4636647" y="4398379"/>
            <a:chExt cx="463230" cy="1792543"/>
          </a:xfrm>
        </p:grpSpPr>
        <p:grpSp>
          <p:nvGrpSpPr>
            <p:cNvPr id="6" name="グループ 6">
              <a:extLst>
                <a:ext uri="{FF2B5EF4-FFF2-40B4-BE49-F238E27FC236}">
                  <a16:creationId xmlns:a16="http://schemas.microsoft.com/office/drawing/2014/main" id="{4473F881-51DB-BD97-7967-133B03B6A4F6}"/>
                </a:ext>
              </a:extLst>
            </p:cNvPr>
            <p:cNvGrpSpPr/>
            <p:nvPr/>
          </p:nvGrpSpPr>
          <p:grpSpPr>
            <a:xfrm>
              <a:off x="4636647" y="4398379"/>
              <a:ext cx="458098" cy="1792543"/>
              <a:chOff x="6589975" y="5375387"/>
              <a:chExt cx="190096" cy="799203"/>
            </a:xfrm>
          </p:grpSpPr>
          <p:pic>
            <p:nvPicPr>
              <p:cNvPr id="7" name="グラフィック 7" descr="ユーザー" title="アイコン - 発表者名">
                <a:extLst>
                  <a:ext uri="{FF2B5EF4-FFF2-40B4-BE49-F238E27FC236}">
                    <a16:creationId xmlns:a16="http://schemas.microsoft.com/office/drawing/2014/main" id="{83845282-184E-B848-74A9-2F759E0502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589990" y="5375387"/>
                <a:ext cx="190081" cy="190080"/>
              </a:xfrm>
              <a:prstGeom prst="rect">
                <a:avLst/>
              </a:prstGeom>
            </p:spPr>
          </p:pic>
          <p:pic>
            <p:nvPicPr>
              <p:cNvPr id="8" name="グラフィック 8" descr="エンベロープ" title="アイコン - 発表者のメール アドレス">
                <a:extLst>
                  <a:ext uri="{FF2B5EF4-FFF2-40B4-BE49-F238E27FC236}">
                    <a16:creationId xmlns:a16="http://schemas.microsoft.com/office/drawing/2014/main" id="{A8B4A3D0-3E9A-5F70-469E-667A61C894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89975" y="5984512"/>
                <a:ext cx="190079" cy="190078"/>
              </a:xfrm>
              <a:prstGeom prst="rect">
                <a:avLst/>
              </a:prstGeom>
            </p:spPr>
          </p:pic>
        </p:grpSp>
        <p:pic>
          <p:nvPicPr>
            <p:cNvPr id="10" name="グラフィックス 9" descr="電話">
              <a:extLst>
                <a:ext uri="{FF2B5EF4-FFF2-40B4-BE49-F238E27FC236}">
                  <a16:creationId xmlns:a16="http://schemas.microsoft.com/office/drawing/2014/main" id="{0BE206BA-7C1E-438A-47FC-44F8B456CF20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41820" y="5065623"/>
              <a:ext cx="458057" cy="458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9872786"/>
      </p:ext>
    </p:extLst>
  </p:cSld>
  <p:clrMapOvr>
    <a:masterClrMapping/>
  </p:clrMapOvr>
</p:sld>
</file>

<file path=ppt/theme/theme1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E8300AED0FF784E890B6607B4D99FEE" ma:contentTypeVersion="19" ma:contentTypeDescription="新しいドキュメントを作成します。" ma:contentTypeScope="" ma:versionID="4076583fa7f04a233bb5d266422cdfba">
  <xsd:schema xmlns:xsd="http://www.w3.org/2001/XMLSchema" xmlns:xs="http://www.w3.org/2001/XMLSchema" xmlns:p="http://schemas.microsoft.com/office/2006/metadata/properties" xmlns:ns2="0c879164-9895-44cc-9baf-1650bcf806c5" xmlns:ns3="b49f94b6-ed23-4b22-b783-fbd998a20faf" xmlns:ns4="9b6c8fbf-55ff-4f60-a4c0-4e45d058c593" targetNamespace="http://schemas.microsoft.com/office/2006/metadata/properties" ma:root="true" ma:fieldsID="d267ad3cb2c6f860bd79a8bbe8039e1d" ns2:_="" ns3:_="" ns4:_="">
    <xsd:import namespace="0c879164-9895-44cc-9baf-1650bcf806c5"/>
    <xsd:import namespace="b49f94b6-ed23-4b22-b783-fbd998a20faf"/>
    <xsd:import namespace="9b6c8fbf-55ff-4f60-a4c0-4e45d058c5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4:SharedWithUsers" minOccurs="0"/>
                <xsd:element ref="ns4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879164-9895-44cc-9baf-1650bcf806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画像タグ" ma:readOnly="false" ma:fieldId="{5cf76f15-5ced-4ddc-b409-7134ff3c332f}" ma:taxonomyMulti="true" ma:sspId="c68a15ea-b985-4c44-8bb2-18c4d52713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9f94b6-ed23-4b22-b783-fbd998a20faf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ED50D24B-B1A6-4761-9ECF-29BF51A61BAD}" ma:internalName="TaxCatchAll" ma:showField="CatchAllData" ma:web="{9b6c8fbf-55ff-4f60-a4c0-4e45d058c593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c8fbf-55ff-4f60-a4c0-4e45d058c593" elementFormDefault="qualified">
    <xsd:import namespace="http://schemas.microsoft.com/office/2006/documentManagement/types"/>
    <xsd:import namespace="http://schemas.microsoft.com/office/infopath/2007/PartnerControls"/>
    <xsd:element name="SharedWithUsers" ma:index="24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9f94b6-ed23-4b22-b783-fbd998a20faf" xsi:nil="true"/>
    <lcf76f155ced4ddcb4097134ff3c332f xmlns="0c879164-9895-44cc-9baf-1650bcf806c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BA8BFEA-6860-4C63-8203-06E3ED2A78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879164-9895-44cc-9baf-1650bcf806c5"/>
    <ds:schemaRef ds:uri="b49f94b6-ed23-4b22-b783-fbd998a20faf"/>
    <ds:schemaRef ds:uri="9b6c8fbf-55ff-4f60-a4c0-4e45d058c5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7D3B76-E208-46D9-982E-41BC7FFE7C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AB25AA-9522-43B5-9350-08F372FE5311}">
  <ds:schemaRefs>
    <ds:schemaRef ds:uri="http://purl.org/dc/terms/"/>
    <ds:schemaRef ds:uri="0c879164-9895-44cc-9baf-1650bcf806c5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b49f94b6-ed23-4b22-b783-fbd998a20faf"/>
    <ds:schemaRef ds:uri="http://schemas.openxmlformats.org/package/2006/metadata/core-properties"/>
    <ds:schemaRef ds:uri="9b6c8fbf-55ff-4f60-a4c0-4e45d058c59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13078</TotalTime>
  <Words>1164</Words>
  <Application>Microsoft Office PowerPoint</Application>
  <PresentationFormat>ワイド画面</PresentationFormat>
  <Paragraphs>228</Paragraphs>
  <Slides>31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31</vt:i4>
      </vt:variant>
    </vt:vector>
  </HeadingPairs>
  <TitlesOfParts>
    <vt:vector size="40" baseType="lpstr">
      <vt:lpstr>Meiryo UI</vt:lpstr>
      <vt:lpstr>UDモトヤシーダ Bold</vt:lpstr>
      <vt:lpstr>こころ明朝体</vt:lpstr>
      <vt:lpstr>游ゴシック</vt:lpstr>
      <vt:lpstr>游ゴシック Light</vt:lpstr>
      <vt:lpstr>Arial</vt:lpstr>
      <vt:lpstr>Calibri</vt:lpstr>
      <vt:lpstr>1_デザインの設定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月8件から、月203件へ</vt:lpstr>
      <vt:lpstr>訪問栄養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しろひげファミリー紹介</dc:title>
  <dc:creator>髙山理恵子</dc:creator>
  <cp:lastModifiedBy>rieko takayama</cp:lastModifiedBy>
  <cp:revision>148</cp:revision>
  <dcterms:created xsi:type="dcterms:W3CDTF">2024-10-01T02:36:01Z</dcterms:created>
  <dcterms:modified xsi:type="dcterms:W3CDTF">2026-09-23T06:00:04Z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0x010100AE8300AED0FF784E890B6607B4D99FEE</vt:lpwstr>
  </property>
  <property fmtid="{D5CDD505-2E9C-101B-9397-08002B2CF9AE}" pid="3" name="MediaServiceImageTags">
    <vt:lpwstr/>
  </property>
</Properties>
</file>